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9" r:id="rId1"/>
  </p:sldMasterIdLst>
  <p:sldIdLst>
    <p:sldId id="256" r:id="rId2"/>
    <p:sldId id="258" r:id="rId3"/>
    <p:sldId id="259" r:id="rId4"/>
    <p:sldId id="261" r:id="rId5"/>
    <p:sldId id="262" r:id="rId6"/>
    <p:sldId id="263" r:id="rId7"/>
    <p:sldId id="264" r:id="rId8"/>
    <p:sldId id="265" r:id="rId9"/>
    <p:sldId id="266" r:id="rId10"/>
    <p:sldId id="26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5D3EBC-A849-47D8-BD25-645DD338831A}" v="27" dt="2019-12-06T01:28:02.8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660"/>
  </p:normalViewPr>
  <p:slideViewPr>
    <p:cSldViewPr snapToGrid="0">
      <p:cViewPr>
        <p:scale>
          <a:sx n="48" d="100"/>
          <a:sy n="48" d="100"/>
        </p:scale>
        <p:origin x="67" y="8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esma9@yahoo.com" userId="8febed7b51ea6c1d" providerId="LiveId" clId="{005D3EBC-A849-47D8-BD25-645DD338831A}"/>
    <pc:docChg chg="undo custSel mod addSld modSld sldOrd">
      <pc:chgData name="jonesma9@yahoo.com" userId="8febed7b51ea6c1d" providerId="LiveId" clId="{005D3EBC-A849-47D8-BD25-645DD338831A}" dt="2019-12-06T01:34:28.491" v="2980" actId="120"/>
      <pc:docMkLst>
        <pc:docMk/>
      </pc:docMkLst>
      <pc:sldChg chg="addSp delSp modSp">
        <pc:chgData name="jonesma9@yahoo.com" userId="8febed7b51ea6c1d" providerId="LiveId" clId="{005D3EBC-A849-47D8-BD25-645DD338831A}" dt="2019-12-06T00:25:12.538" v="215" actId="478"/>
        <pc:sldMkLst>
          <pc:docMk/>
          <pc:sldMk cId="3838792646" sldId="261"/>
        </pc:sldMkLst>
        <pc:graphicFrameChg chg="add del mod modGraphic">
          <ac:chgData name="jonesma9@yahoo.com" userId="8febed7b51ea6c1d" providerId="LiveId" clId="{005D3EBC-A849-47D8-BD25-645DD338831A}" dt="2019-12-06T00:25:12.538" v="215" actId="478"/>
          <ac:graphicFrameMkLst>
            <pc:docMk/>
            <pc:sldMk cId="3838792646" sldId="261"/>
            <ac:graphicFrameMk id="5" creationId="{8CB59422-EE10-4654-A474-BF51EFBCD164}"/>
          </ac:graphicFrameMkLst>
        </pc:graphicFrameChg>
      </pc:sldChg>
      <pc:sldChg chg="addSp delSp modSp mod ord setBg setClrOvrMap">
        <pc:chgData name="jonesma9@yahoo.com" userId="8febed7b51ea6c1d" providerId="LiveId" clId="{005D3EBC-A849-47D8-BD25-645DD338831A}" dt="2019-12-06T00:57:10.359" v="810" actId="1076"/>
        <pc:sldMkLst>
          <pc:docMk/>
          <pc:sldMk cId="3565507923" sldId="262"/>
        </pc:sldMkLst>
        <pc:spChg chg="mod">
          <ac:chgData name="jonesma9@yahoo.com" userId="8febed7b51ea6c1d" providerId="LiveId" clId="{005D3EBC-A849-47D8-BD25-645DD338831A}" dt="2019-12-06T00:57:02.368" v="808" actId="26606"/>
          <ac:spMkLst>
            <pc:docMk/>
            <pc:sldMk cId="3565507923" sldId="262"/>
            <ac:spMk id="2" creationId="{EC6F8D0B-8309-491A-9AD9-13B08BFDEC04}"/>
          </ac:spMkLst>
        </pc:spChg>
        <pc:spChg chg="mod">
          <ac:chgData name="jonesma9@yahoo.com" userId="8febed7b51ea6c1d" providerId="LiveId" clId="{005D3EBC-A849-47D8-BD25-645DD338831A}" dt="2019-12-06T00:57:02.368" v="808" actId="26606"/>
          <ac:spMkLst>
            <pc:docMk/>
            <pc:sldMk cId="3565507923" sldId="262"/>
            <ac:spMk id="3" creationId="{5D48768B-1A87-4AD5-88A8-317332F798AA}"/>
          </ac:spMkLst>
        </pc:spChg>
        <pc:spChg chg="add del">
          <ac:chgData name="jonesma9@yahoo.com" userId="8febed7b51ea6c1d" providerId="LiveId" clId="{005D3EBC-A849-47D8-BD25-645DD338831A}" dt="2019-12-06T00:56:51.174" v="803" actId="26606"/>
          <ac:spMkLst>
            <pc:docMk/>
            <pc:sldMk cId="3565507923" sldId="262"/>
            <ac:spMk id="15" creationId="{0AB6E427-3F73-4C06-A5D5-AE52C3883B50}"/>
          </ac:spMkLst>
        </pc:spChg>
        <pc:spChg chg="add del">
          <ac:chgData name="jonesma9@yahoo.com" userId="8febed7b51ea6c1d" providerId="LiveId" clId="{005D3EBC-A849-47D8-BD25-645DD338831A}" dt="2019-12-06T00:56:51.174" v="803" actId="26606"/>
          <ac:spMkLst>
            <pc:docMk/>
            <pc:sldMk cId="3565507923" sldId="262"/>
            <ac:spMk id="17" creationId="{D8C9BDAA-0390-4B39-9B5C-BC95E5120DA4}"/>
          </ac:spMkLst>
        </pc:spChg>
        <pc:spChg chg="add del">
          <ac:chgData name="jonesma9@yahoo.com" userId="8febed7b51ea6c1d" providerId="LiveId" clId="{005D3EBC-A849-47D8-BD25-645DD338831A}" dt="2019-12-06T00:57:02.368" v="808" actId="26606"/>
          <ac:spMkLst>
            <pc:docMk/>
            <pc:sldMk cId="3565507923" sldId="262"/>
            <ac:spMk id="24" creationId="{E9BA134F-37B6-498A-B46D-040B86E5DA35}"/>
          </ac:spMkLst>
        </pc:spChg>
        <pc:spChg chg="add del">
          <ac:chgData name="jonesma9@yahoo.com" userId="8febed7b51ea6c1d" providerId="LiveId" clId="{005D3EBC-A849-47D8-BD25-645DD338831A}" dt="2019-12-06T00:57:02.368" v="808" actId="26606"/>
          <ac:spMkLst>
            <pc:docMk/>
            <pc:sldMk cId="3565507923" sldId="262"/>
            <ac:spMk id="26" creationId="{2BFE3F30-11E0-4842-8523-7222538C8293}"/>
          </ac:spMkLst>
        </pc:spChg>
        <pc:spChg chg="add del">
          <ac:chgData name="jonesma9@yahoo.com" userId="8febed7b51ea6c1d" providerId="LiveId" clId="{005D3EBC-A849-47D8-BD25-645DD338831A}" dt="2019-12-06T00:57:01.514" v="805" actId="26606"/>
          <ac:spMkLst>
            <pc:docMk/>
            <pc:sldMk cId="3565507923" sldId="262"/>
            <ac:spMk id="33" creationId="{E844E128-FF69-4E9F-8327-6B504B3C5AE1}"/>
          </ac:spMkLst>
        </pc:spChg>
        <pc:spChg chg="add del">
          <ac:chgData name="jonesma9@yahoo.com" userId="8febed7b51ea6c1d" providerId="LiveId" clId="{005D3EBC-A849-47D8-BD25-645DD338831A}" dt="2019-12-06T00:57:02.347" v="807" actId="26606"/>
          <ac:spMkLst>
            <pc:docMk/>
            <pc:sldMk cId="3565507923" sldId="262"/>
            <ac:spMk id="38" creationId="{0AB6E427-3F73-4C06-A5D5-AE52C3883B50}"/>
          </ac:spMkLst>
        </pc:spChg>
        <pc:spChg chg="add del">
          <ac:chgData name="jonesma9@yahoo.com" userId="8febed7b51ea6c1d" providerId="LiveId" clId="{005D3EBC-A849-47D8-BD25-645DD338831A}" dt="2019-12-06T00:57:02.347" v="807" actId="26606"/>
          <ac:spMkLst>
            <pc:docMk/>
            <pc:sldMk cId="3565507923" sldId="262"/>
            <ac:spMk id="39" creationId="{D8C9BDAA-0390-4B39-9B5C-BC95E5120DA4}"/>
          </ac:spMkLst>
        </pc:spChg>
        <pc:spChg chg="add">
          <ac:chgData name="jonesma9@yahoo.com" userId="8febed7b51ea6c1d" providerId="LiveId" clId="{005D3EBC-A849-47D8-BD25-645DD338831A}" dt="2019-12-06T00:57:02.368" v="808" actId="26606"/>
          <ac:spMkLst>
            <pc:docMk/>
            <pc:sldMk cId="3565507923" sldId="262"/>
            <ac:spMk id="41" creationId="{E844E128-FF69-4E9F-8327-6B504B3C5AE1}"/>
          </ac:spMkLst>
        </pc:spChg>
        <pc:graphicFrameChg chg="add del mod modGraphic">
          <ac:chgData name="jonesma9@yahoo.com" userId="8febed7b51ea6c1d" providerId="LiveId" clId="{005D3EBC-A849-47D8-BD25-645DD338831A}" dt="2019-12-06T00:24:51.829" v="202" actId="478"/>
          <ac:graphicFrameMkLst>
            <pc:docMk/>
            <pc:sldMk cId="3565507923" sldId="262"/>
            <ac:graphicFrameMk id="5" creationId="{91F1E297-8FF2-4FF2-981E-EA7132C7771D}"/>
          </ac:graphicFrameMkLst>
        </pc:graphicFrameChg>
        <pc:graphicFrameChg chg="add del modGraphic">
          <ac:chgData name="jonesma9@yahoo.com" userId="8febed7b51ea6c1d" providerId="LiveId" clId="{005D3EBC-A849-47D8-BD25-645DD338831A}" dt="2019-12-06T00:24:56.099" v="205" actId="478"/>
          <ac:graphicFrameMkLst>
            <pc:docMk/>
            <pc:sldMk cId="3565507923" sldId="262"/>
            <ac:graphicFrameMk id="7" creationId="{577B1A23-05B6-4A81-A935-1BF3719D7A8E}"/>
          </ac:graphicFrameMkLst>
        </pc:graphicFrameChg>
        <pc:graphicFrameChg chg="add del mod modGraphic">
          <ac:chgData name="jonesma9@yahoo.com" userId="8febed7b51ea6c1d" providerId="LiveId" clId="{005D3EBC-A849-47D8-BD25-645DD338831A}" dt="2019-12-06T00:25:05.439" v="211" actId="478"/>
          <ac:graphicFrameMkLst>
            <pc:docMk/>
            <pc:sldMk cId="3565507923" sldId="262"/>
            <ac:graphicFrameMk id="9" creationId="{2FFC41C4-B131-4672-8D0A-33DC66B84E32}"/>
          </ac:graphicFrameMkLst>
        </pc:graphicFrameChg>
        <pc:picChg chg="add mod">
          <ac:chgData name="jonesma9@yahoo.com" userId="8febed7b51ea6c1d" providerId="LiveId" clId="{005D3EBC-A849-47D8-BD25-645DD338831A}" dt="2019-12-06T00:57:10.359" v="810" actId="1076"/>
          <ac:picMkLst>
            <pc:docMk/>
            <pc:sldMk cId="3565507923" sldId="262"/>
            <ac:picMk id="10" creationId="{B39C14DC-F068-436C-877E-AD1E86770ABE}"/>
          </ac:picMkLst>
        </pc:picChg>
        <pc:cxnChg chg="add del">
          <ac:chgData name="jonesma9@yahoo.com" userId="8febed7b51ea6c1d" providerId="LiveId" clId="{005D3EBC-A849-47D8-BD25-645DD338831A}" dt="2019-12-06T00:56:51.174" v="803" actId="26606"/>
          <ac:cxnSpMkLst>
            <pc:docMk/>
            <pc:sldMk cId="3565507923" sldId="262"/>
            <ac:cxnSpMk id="19" creationId="{E04A321A-A039-4720-87B4-66A4210E0D57}"/>
          </ac:cxnSpMkLst>
        </pc:cxnChg>
        <pc:cxnChg chg="add del">
          <ac:chgData name="jonesma9@yahoo.com" userId="8febed7b51ea6c1d" providerId="LiveId" clId="{005D3EBC-A849-47D8-BD25-645DD338831A}" dt="2019-12-06T00:57:02.368" v="808" actId="26606"/>
          <ac:cxnSpMkLst>
            <pc:docMk/>
            <pc:sldMk cId="3565507923" sldId="262"/>
            <ac:cxnSpMk id="28" creationId="{67E7D319-545A-41CD-95DF-4DE4FA8A46B1}"/>
          </ac:cxnSpMkLst>
        </pc:cxnChg>
        <pc:cxnChg chg="add del">
          <ac:chgData name="jonesma9@yahoo.com" userId="8febed7b51ea6c1d" providerId="LiveId" clId="{005D3EBC-A849-47D8-BD25-645DD338831A}" dt="2019-12-06T00:57:01.514" v="805" actId="26606"/>
          <ac:cxnSpMkLst>
            <pc:docMk/>
            <pc:sldMk cId="3565507923" sldId="262"/>
            <ac:cxnSpMk id="35" creationId="{055CEADF-09EA-423C-8C45-F94AF44D5AF0}"/>
          </ac:cxnSpMkLst>
        </pc:cxnChg>
        <pc:cxnChg chg="add del">
          <ac:chgData name="jonesma9@yahoo.com" userId="8febed7b51ea6c1d" providerId="LiveId" clId="{005D3EBC-A849-47D8-BD25-645DD338831A}" dt="2019-12-06T00:57:02.347" v="807" actId="26606"/>
          <ac:cxnSpMkLst>
            <pc:docMk/>
            <pc:sldMk cId="3565507923" sldId="262"/>
            <ac:cxnSpMk id="37" creationId="{E04A321A-A039-4720-87B4-66A4210E0D57}"/>
          </ac:cxnSpMkLst>
        </pc:cxnChg>
        <pc:cxnChg chg="add">
          <ac:chgData name="jonesma9@yahoo.com" userId="8febed7b51ea6c1d" providerId="LiveId" clId="{005D3EBC-A849-47D8-BD25-645DD338831A}" dt="2019-12-06T00:57:02.368" v="808" actId="26606"/>
          <ac:cxnSpMkLst>
            <pc:docMk/>
            <pc:sldMk cId="3565507923" sldId="262"/>
            <ac:cxnSpMk id="42" creationId="{055CEADF-09EA-423C-8C45-F94AF44D5AF0}"/>
          </ac:cxnSpMkLst>
        </pc:cxnChg>
      </pc:sldChg>
      <pc:sldChg chg="addSp delSp modSp add mod setBg setClrOvrMap">
        <pc:chgData name="jonesma9@yahoo.com" userId="8febed7b51ea6c1d" providerId="LiveId" clId="{005D3EBC-A849-47D8-BD25-645DD338831A}" dt="2019-12-06T01:04:10.514" v="1134" actId="26606"/>
        <pc:sldMkLst>
          <pc:docMk/>
          <pc:sldMk cId="3140278885" sldId="263"/>
        </pc:sldMkLst>
        <pc:spChg chg="mod">
          <ac:chgData name="jonesma9@yahoo.com" userId="8febed7b51ea6c1d" providerId="LiveId" clId="{005D3EBC-A849-47D8-BD25-645DD338831A}" dt="2019-12-06T01:04:10.514" v="1134" actId="26606"/>
          <ac:spMkLst>
            <pc:docMk/>
            <pc:sldMk cId="3140278885" sldId="263"/>
            <ac:spMk id="2" creationId="{BF165CCC-D389-40CD-A55C-FD3AA8927F92}"/>
          </ac:spMkLst>
        </pc:spChg>
        <pc:spChg chg="mod ord">
          <ac:chgData name="jonesma9@yahoo.com" userId="8febed7b51ea6c1d" providerId="LiveId" clId="{005D3EBC-A849-47D8-BD25-645DD338831A}" dt="2019-12-06T01:04:10.514" v="1134" actId="26606"/>
          <ac:spMkLst>
            <pc:docMk/>
            <pc:sldMk cId="3140278885" sldId="263"/>
            <ac:spMk id="3" creationId="{4F1A8949-00F3-428D-AB8E-24D91B0B8209}"/>
          </ac:spMkLst>
        </pc:spChg>
        <pc:spChg chg="add del">
          <ac:chgData name="jonesma9@yahoo.com" userId="8febed7b51ea6c1d" providerId="LiveId" clId="{005D3EBC-A849-47D8-BD25-645DD338831A}" dt="2019-12-06T01:03:52.663" v="1123" actId="26606"/>
          <ac:spMkLst>
            <pc:docMk/>
            <pc:sldMk cId="3140278885" sldId="263"/>
            <ac:spMk id="10" creationId="{0AB6E427-3F73-4C06-A5D5-AE52C3883B50}"/>
          </ac:spMkLst>
        </pc:spChg>
        <pc:spChg chg="add del">
          <ac:chgData name="jonesma9@yahoo.com" userId="8febed7b51ea6c1d" providerId="LiveId" clId="{005D3EBC-A849-47D8-BD25-645DD338831A}" dt="2019-12-06T01:03:52.663" v="1123" actId="26606"/>
          <ac:spMkLst>
            <pc:docMk/>
            <pc:sldMk cId="3140278885" sldId="263"/>
            <ac:spMk id="12" creationId="{D8C9BDAA-0390-4B39-9B5C-BC95E5120DA4}"/>
          </ac:spMkLst>
        </pc:spChg>
        <pc:spChg chg="add del">
          <ac:chgData name="jonesma9@yahoo.com" userId="8febed7b51ea6c1d" providerId="LiveId" clId="{005D3EBC-A849-47D8-BD25-645DD338831A}" dt="2019-12-06T01:03:54.315" v="1125" actId="26606"/>
          <ac:spMkLst>
            <pc:docMk/>
            <pc:sldMk cId="3140278885" sldId="263"/>
            <ac:spMk id="16" creationId="{E844E128-FF69-4E9F-8327-6B504B3C5AE1}"/>
          </ac:spMkLst>
        </pc:spChg>
        <pc:spChg chg="add del">
          <ac:chgData name="jonesma9@yahoo.com" userId="8febed7b51ea6c1d" providerId="LiveId" clId="{005D3EBC-A849-47D8-BD25-645DD338831A}" dt="2019-12-06T01:04:00.858" v="1127" actId="26606"/>
          <ac:spMkLst>
            <pc:docMk/>
            <pc:sldMk cId="3140278885" sldId="263"/>
            <ac:spMk id="19" creationId="{990D0034-F768-41E7-85D4-F38C4DE85770}"/>
          </ac:spMkLst>
        </pc:spChg>
        <pc:spChg chg="add del">
          <ac:chgData name="jonesma9@yahoo.com" userId="8febed7b51ea6c1d" providerId="LiveId" clId="{005D3EBC-A849-47D8-BD25-645DD338831A}" dt="2019-12-06T01:04:00.858" v="1127" actId="26606"/>
          <ac:spMkLst>
            <pc:docMk/>
            <pc:sldMk cId="3140278885" sldId="263"/>
            <ac:spMk id="20" creationId="{95B38FD6-641F-41BF-B466-C1C6366420F0}"/>
          </ac:spMkLst>
        </pc:spChg>
        <pc:spChg chg="add del">
          <ac:chgData name="jonesma9@yahoo.com" userId="8febed7b51ea6c1d" providerId="LiveId" clId="{005D3EBC-A849-47D8-BD25-645DD338831A}" dt="2019-12-06T01:04:00.858" v="1127" actId="26606"/>
          <ac:spMkLst>
            <pc:docMk/>
            <pc:sldMk cId="3140278885" sldId="263"/>
            <ac:spMk id="22" creationId="{1FE461C7-FF45-427F-83D7-18DFBD48188D}"/>
          </ac:spMkLst>
        </pc:spChg>
        <pc:spChg chg="add del">
          <ac:chgData name="jonesma9@yahoo.com" userId="8febed7b51ea6c1d" providerId="LiveId" clId="{005D3EBC-A849-47D8-BD25-645DD338831A}" dt="2019-12-06T01:04:06.728" v="1129" actId="26606"/>
          <ac:spMkLst>
            <pc:docMk/>
            <pc:sldMk cId="3140278885" sldId="263"/>
            <ac:spMk id="24" creationId="{873ECEC8-0F24-45B8-950F-35FC94BCEAC8}"/>
          </ac:spMkLst>
        </pc:spChg>
        <pc:spChg chg="add del">
          <ac:chgData name="jonesma9@yahoo.com" userId="8febed7b51ea6c1d" providerId="LiveId" clId="{005D3EBC-A849-47D8-BD25-645DD338831A}" dt="2019-12-06T01:04:06.728" v="1129" actId="26606"/>
          <ac:spMkLst>
            <pc:docMk/>
            <pc:sldMk cId="3140278885" sldId="263"/>
            <ac:spMk id="26" creationId="{8B53612E-ADB2-4457-9688-89506397AF28}"/>
          </ac:spMkLst>
        </pc:spChg>
        <pc:spChg chg="add del">
          <ac:chgData name="jonesma9@yahoo.com" userId="8febed7b51ea6c1d" providerId="LiveId" clId="{005D3EBC-A849-47D8-BD25-645DD338831A}" dt="2019-12-06T01:04:08.804" v="1131" actId="26606"/>
          <ac:spMkLst>
            <pc:docMk/>
            <pc:sldMk cId="3140278885" sldId="263"/>
            <ac:spMk id="28" creationId="{E844E128-FF69-4E9F-8327-6B504B3C5AE1}"/>
          </ac:spMkLst>
        </pc:spChg>
        <pc:spChg chg="add del">
          <ac:chgData name="jonesma9@yahoo.com" userId="8febed7b51ea6c1d" providerId="LiveId" clId="{005D3EBC-A849-47D8-BD25-645DD338831A}" dt="2019-12-06T01:04:10.491" v="1133" actId="26606"/>
          <ac:spMkLst>
            <pc:docMk/>
            <pc:sldMk cId="3140278885" sldId="263"/>
            <ac:spMk id="31" creationId="{990D0034-F768-41E7-85D4-F38C4DE85770}"/>
          </ac:spMkLst>
        </pc:spChg>
        <pc:spChg chg="add del">
          <ac:chgData name="jonesma9@yahoo.com" userId="8febed7b51ea6c1d" providerId="LiveId" clId="{005D3EBC-A849-47D8-BD25-645DD338831A}" dt="2019-12-06T01:04:10.491" v="1133" actId="26606"/>
          <ac:spMkLst>
            <pc:docMk/>
            <pc:sldMk cId="3140278885" sldId="263"/>
            <ac:spMk id="32" creationId="{95B38FD6-641F-41BF-B466-C1C6366420F0}"/>
          </ac:spMkLst>
        </pc:spChg>
        <pc:spChg chg="add del">
          <ac:chgData name="jonesma9@yahoo.com" userId="8febed7b51ea6c1d" providerId="LiveId" clId="{005D3EBC-A849-47D8-BD25-645DD338831A}" dt="2019-12-06T01:04:10.491" v="1133" actId="26606"/>
          <ac:spMkLst>
            <pc:docMk/>
            <pc:sldMk cId="3140278885" sldId="263"/>
            <ac:spMk id="34" creationId="{1FE461C7-FF45-427F-83D7-18DFBD48188D}"/>
          </ac:spMkLst>
        </pc:spChg>
        <pc:spChg chg="add">
          <ac:chgData name="jonesma9@yahoo.com" userId="8febed7b51ea6c1d" providerId="LiveId" clId="{005D3EBC-A849-47D8-BD25-645DD338831A}" dt="2019-12-06T01:04:10.514" v="1134" actId="26606"/>
          <ac:spMkLst>
            <pc:docMk/>
            <pc:sldMk cId="3140278885" sldId="263"/>
            <ac:spMk id="36" creationId="{873ECEC8-0F24-45B8-950F-35FC94BCEAC8}"/>
          </ac:spMkLst>
        </pc:spChg>
        <pc:spChg chg="add">
          <ac:chgData name="jonesma9@yahoo.com" userId="8febed7b51ea6c1d" providerId="LiveId" clId="{005D3EBC-A849-47D8-BD25-645DD338831A}" dt="2019-12-06T01:04:10.514" v="1134" actId="26606"/>
          <ac:spMkLst>
            <pc:docMk/>
            <pc:sldMk cId="3140278885" sldId="263"/>
            <ac:spMk id="38" creationId="{8B53612E-ADB2-4457-9688-89506397AF28}"/>
          </ac:spMkLst>
        </pc:spChg>
        <pc:picChg chg="add mod ord">
          <ac:chgData name="jonesma9@yahoo.com" userId="8febed7b51ea6c1d" providerId="LiveId" clId="{005D3EBC-A849-47D8-BD25-645DD338831A}" dt="2019-12-06T01:04:10.514" v="1134" actId="26606"/>
          <ac:picMkLst>
            <pc:docMk/>
            <pc:sldMk cId="3140278885" sldId="263"/>
            <ac:picMk id="5" creationId="{4C175DCF-299D-4282-92CF-65BDAC3B3141}"/>
          </ac:picMkLst>
        </pc:picChg>
        <pc:cxnChg chg="add del">
          <ac:chgData name="jonesma9@yahoo.com" userId="8febed7b51ea6c1d" providerId="LiveId" clId="{005D3EBC-A849-47D8-BD25-645DD338831A}" dt="2019-12-06T01:03:52.663" v="1123" actId="26606"/>
          <ac:cxnSpMkLst>
            <pc:docMk/>
            <pc:sldMk cId="3140278885" sldId="263"/>
            <ac:cxnSpMk id="14" creationId="{E04A321A-A039-4720-87B4-66A4210E0D57}"/>
          </ac:cxnSpMkLst>
        </pc:cxnChg>
        <pc:cxnChg chg="add del">
          <ac:chgData name="jonesma9@yahoo.com" userId="8febed7b51ea6c1d" providerId="LiveId" clId="{005D3EBC-A849-47D8-BD25-645DD338831A}" dt="2019-12-06T01:03:54.315" v="1125" actId="26606"/>
          <ac:cxnSpMkLst>
            <pc:docMk/>
            <pc:sldMk cId="3140278885" sldId="263"/>
            <ac:cxnSpMk id="17" creationId="{055CEADF-09EA-423C-8C45-F94AF44D5AF0}"/>
          </ac:cxnSpMkLst>
        </pc:cxnChg>
        <pc:cxnChg chg="add del">
          <ac:chgData name="jonesma9@yahoo.com" userId="8febed7b51ea6c1d" providerId="LiveId" clId="{005D3EBC-A849-47D8-BD25-645DD338831A}" dt="2019-12-06T01:04:00.858" v="1127" actId="26606"/>
          <ac:cxnSpMkLst>
            <pc:docMk/>
            <pc:sldMk cId="3140278885" sldId="263"/>
            <ac:cxnSpMk id="21" creationId="{6BF9119E-766E-4526-AAE5-639F577C0493}"/>
          </ac:cxnSpMkLst>
        </pc:cxnChg>
        <pc:cxnChg chg="add del">
          <ac:chgData name="jonesma9@yahoo.com" userId="8febed7b51ea6c1d" providerId="LiveId" clId="{005D3EBC-A849-47D8-BD25-645DD338831A}" dt="2019-12-06T01:04:06.728" v="1129" actId="26606"/>
          <ac:cxnSpMkLst>
            <pc:docMk/>
            <pc:sldMk cId="3140278885" sldId="263"/>
            <ac:cxnSpMk id="25" creationId="{89EB8C68-FF1B-4849-867B-32D29B19F102}"/>
          </ac:cxnSpMkLst>
        </pc:cxnChg>
        <pc:cxnChg chg="add del">
          <ac:chgData name="jonesma9@yahoo.com" userId="8febed7b51ea6c1d" providerId="LiveId" clId="{005D3EBC-A849-47D8-BD25-645DD338831A}" dt="2019-12-06T01:04:08.804" v="1131" actId="26606"/>
          <ac:cxnSpMkLst>
            <pc:docMk/>
            <pc:sldMk cId="3140278885" sldId="263"/>
            <ac:cxnSpMk id="29" creationId="{055CEADF-09EA-423C-8C45-F94AF44D5AF0}"/>
          </ac:cxnSpMkLst>
        </pc:cxnChg>
        <pc:cxnChg chg="add del">
          <ac:chgData name="jonesma9@yahoo.com" userId="8febed7b51ea6c1d" providerId="LiveId" clId="{005D3EBC-A849-47D8-BD25-645DD338831A}" dt="2019-12-06T01:04:10.491" v="1133" actId="26606"/>
          <ac:cxnSpMkLst>
            <pc:docMk/>
            <pc:sldMk cId="3140278885" sldId="263"/>
            <ac:cxnSpMk id="33" creationId="{6BF9119E-766E-4526-AAE5-639F577C0493}"/>
          </ac:cxnSpMkLst>
        </pc:cxnChg>
        <pc:cxnChg chg="add">
          <ac:chgData name="jonesma9@yahoo.com" userId="8febed7b51ea6c1d" providerId="LiveId" clId="{005D3EBC-A849-47D8-BD25-645DD338831A}" dt="2019-12-06T01:04:10.514" v="1134" actId="26606"/>
          <ac:cxnSpMkLst>
            <pc:docMk/>
            <pc:sldMk cId="3140278885" sldId="263"/>
            <ac:cxnSpMk id="37" creationId="{89EB8C68-FF1B-4849-867B-32D29B19F102}"/>
          </ac:cxnSpMkLst>
        </pc:cxnChg>
      </pc:sldChg>
      <pc:sldChg chg="addSp delSp modSp add mod ord setBg setClrOvrMap">
        <pc:chgData name="jonesma9@yahoo.com" userId="8febed7b51ea6c1d" providerId="LiveId" clId="{005D3EBC-A849-47D8-BD25-645DD338831A}" dt="2019-12-06T01:14:50.540" v="1589" actId="1076"/>
        <pc:sldMkLst>
          <pc:docMk/>
          <pc:sldMk cId="560652919" sldId="264"/>
        </pc:sldMkLst>
        <pc:spChg chg="mod">
          <ac:chgData name="jonesma9@yahoo.com" userId="8febed7b51ea6c1d" providerId="LiveId" clId="{005D3EBC-A849-47D8-BD25-645DD338831A}" dt="2019-12-06T01:14:50.540" v="1589" actId="1076"/>
          <ac:spMkLst>
            <pc:docMk/>
            <pc:sldMk cId="560652919" sldId="264"/>
            <ac:spMk id="2" creationId="{CBD8D7C2-8E3A-43EB-A8F3-19B7D8898565}"/>
          </ac:spMkLst>
        </pc:spChg>
        <pc:spChg chg="mod">
          <ac:chgData name="jonesma9@yahoo.com" userId="8febed7b51ea6c1d" providerId="LiveId" clId="{005D3EBC-A849-47D8-BD25-645DD338831A}" dt="2019-12-06T01:14:42.591" v="1587" actId="1076"/>
          <ac:spMkLst>
            <pc:docMk/>
            <pc:sldMk cId="560652919" sldId="264"/>
            <ac:spMk id="3" creationId="{5116F613-F0D4-4E65-AADE-6B2423A7A4C9}"/>
          </ac:spMkLst>
        </pc:spChg>
        <pc:spChg chg="add del">
          <ac:chgData name="jonesma9@yahoo.com" userId="8febed7b51ea6c1d" providerId="LiveId" clId="{005D3EBC-A849-47D8-BD25-645DD338831A}" dt="2019-12-06T01:11:34.718" v="1525" actId="26606"/>
          <ac:spMkLst>
            <pc:docMk/>
            <pc:sldMk cId="560652919" sldId="264"/>
            <ac:spMk id="10" creationId="{E844E128-FF69-4E9F-8327-6B504B3C5AE1}"/>
          </ac:spMkLst>
        </pc:spChg>
        <pc:spChg chg="add del">
          <ac:chgData name="jonesma9@yahoo.com" userId="8febed7b51ea6c1d" providerId="LiveId" clId="{005D3EBC-A849-47D8-BD25-645DD338831A}" dt="2019-12-06T01:11:56.479" v="1536" actId="26606"/>
          <ac:spMkLst>
            <pc:docMk/>
            <pc:sldMk cId="560652919" sldId="264"/>
            <ac:spMk id="17" creationId="{990D0034-F768-41E7-85D4-F38C4DE85770}"/>
          </ac:spMkLst>
        </pc:spChg>
        <pc:spChg chg="add del">
          <ac:chgData name="jonesma9@yahoo.com" userId="8febed7b51ea6c1d" providerId="LiveId" clId="{005D3EBC-A849-47D8-BD25-645DD338831A}" dt="2019-12-06T01:11:56.479" v="1536" actId="26606"/>
          <ac:spMkLst>
            <pc:docMk/>
            <pc:sldMk cId="560652919" sldId="264"/>
            <ac:spMk id="19" creationId="{95B38FD6-641F-41BF-B466-C1C6366420F0}"/>
          </ac:spMkLst>
        </pc:spChg>
        <pc:spChg chg="add del">
          <ac:chgData name="jonesma9@yahoo.com" userId="8febed7b51ea6c1d" providerId="LiveId" clId="{005D3EBC-A849-47D8-BD25-645DD338831A}" dt="2019-12-06T01:11:56.479" v="1536" actId="26606"/>
          <ac:spMkLst>
            <pc:docMk/>
            <pc:sldMk cId="560652919" sldId="264"/>
            <ac:spMk id="23" creationId="{1FE461C7-FF45-427F-83D7-18DFBD48188D}"/>
          </ac:spMkLst>
        </pc:spChg>
        <pc:spChg chg="add del">
          <ac:chgData name="jonesma9@yahoo.com" userId="8febed7b51ea6c1d" providerId="LiveId" clId="{005D3EBC-A849-47D8-BD25-645DD338831A}" dt="2019-12-06T01:11:49.108" v="1529" actId="26606"/>
          <ac:spMkLst>
            <pc:docMk/>
            <pc:sldMk cId="560652919" sldId="264"/>
            <ac:spMk id="28" creationId="{E844E128-FF69-4E9F-8327-6B504B3C5AE1}"/>
          </ac:spMkLst>
        </pc:spChg>
        <pc:spChg chg="add del">
          <ac:chgData name="jonesma9@yahoo.com" userId="8febed7b51ea6c1d" providerId="LiveId" clId="{005D3EBC-A849-47D8-BD25-645DD338831A}" dt="2019-12-06T01:11:50.827" v="1531" actId="26606"/>
          <ac:spMkLst>
            <pc:docMk/>
            <pc:sldMk cId="560652919" sldId="264"/>
            <ac:spMk id="32" creationId="{82BCDE19-2810-4337-9C49-8589C421767D}"/>
          </ac:spMkLst>
        </pc:spChg>
        <pc:spChg chg="add del">
          <ac:chgData name="jonesma9@yahoo.com" userId="8febed7b51ea6c1d" providerId="LiveId" clId="{005D3EBC-A849-47D8-BD25-645DD338831A}" dt="2019-12-06T01:11:50.827" v="1531" actId="26606"/>
          <ac:spMkLst>
            <pc:docMk/>
            <pc:sldMk cId="560652919" sldId="264"/>
            <ac:spMk id="33" creationId="{B0E58038-8ACE-4AD9-B404-25C603550D83}"/>
          </ac:spMkLst>
        </pc:spChg>
        <pc:spChg chg="add del">
          <ac:chgData name="jonesma9@yahoo.com" userId="8febed7b51ea6c1d" providerId="LiveId" clId="{005D3EBC-A849-47D8-BD25-645DD338831A}" dt="2019-12-06T01:11:51.206" v="1533" actId="26606"/>
          <ac:spMkLst>
            <pc:docMk/>
            <pc:sldMk cId="560652919" sldId="264"/>
            <ac:spMk id="36" creationId="{990D0034-F768-41E7-85D4-F38C4DE85770}"/>
          </ac:spMkLst>
        </pc:spChg>
        <pc:spChg chg="add del">
          <ac:chgData name="jonesma9@yahoo.com" userId="8febed7b51ea6c1d" providerId="LiveId" clId="{005D3EBC-A849-47D8-BD25-645DD338831A}" dt="2019-12-06T01:11:51.206" v="1533" actId="26606"/>
          <ac:spMkLst>
            <pc:docMk/>
            <pc:sldMk cId="560652919" sldId="264"/>
            <ac:spMk id="37" creationId="{95B38FD6-641F-41BF-B466-C1C6366420F0}"/>
          </ac:spMkLst>
        </pc:spChg>
        <pc:spChg chg="add del">
          <ac:chgData name="jonesma9@yahoo.com" userId="8febed7b51ea6c1d" providerId="LiveId" clId="{005D3EBC-A849-47D8-BD25-645DD338831A}" dt="2019-12-06T01:11:51.206" v="1533" actId="26606"/>
          <ac:spMkLst>
            <pc:docMk/>
            <pc:sldMk cId="560652919" sldId="264"/>
            <ac:spMk id="39" creationId="{7363FFA6-C551-4935-A474-8B2482E55BAC}"/>
          </ac:spMkLst>
        </pc:spChg>
        <pc:spChg chg="add del">
          <ac:chgData name="jonesma9@yahoo.com" userId="8febed7b51ea6c1d" providerId="LiveId" clId="{005D3EBC-A849-47D8-BD25-645DD338831A}" dt="2019-12-06T01:11:56.473" v="1535" actId="26606"/>
          <ac:spMkLst>
            <pc:docMk/>
            <pc:sldMk cId="560652919" sldId="264"/>
            <ac:spMk id="41" creationId="{B0E58038-8ACE-4AD9-B404-25C603550D83}"/>
          </ac:spMkLst>
        </pc:spChg>
        <pc:spChg chg="add del">
          <ac:chgData name="jonesma9@yahoo.com" userId="8febed7b51ea6c1d" providerId="LiveId" clId="{005D3EBC-A849-47D8-BD25-645DD338831A}" dt="2019-12-06T01:11:56.473" v="1535" actId="26606"/>
          <ac:spMkLst>
            <pc:docMk/>
            <pc:sldMk cId="560652919" sldId="264"/>
            <ac:spMk id="43" creationId="{82BCDE19-2810-4337-9C49-8589C421767D}"/>
          </ac:spMkLst>
        </pc:spChg>
        <pc:spChg chg="add del">
          <ac:chgData name="jonesma9@yahoo.com" userId="8febed7b51ea6c1d" providerId="LiveId" clId="{005D3EBC-A849-47D8-BD25-645DD338831A}" dt="2019-12-06T01:12:15.554" v="1537" actId="26606"/>
          <ac:spMkLst>
            <pc:docMk/>
            <pc:sldMk cId="560652919" sldId="264"/>
            <ac:spMk id="45" creationId="{990D0034-F768-41E7-85D4-F38C4DE85770}"/>
          </ac:spMkLst>
        </pc:spChg>
        <pc:spChg chg="add del">
          <ac:chgData name="jonesma9@yahoo.com" userId="8febed7b51ea6c1d" providerId="LiveId" clId="{005D3EBC-A849-47D8-BD25-645DD338831A}" dt="2019-12-06T01:12:15.554" v="1537" actId="26606"/>
          <ac:spMkLst>
            <pc:docMk/>
            <pc:sldMk cId="560652919" sldId="264"/>
            <ac:spMk id="46" creationId="{95B38FD6-641F-41BF-B466-C1C6366420F0}"/>
          </ac:spMkLst>
        </pc:spChg>
        <pc:spChg chg="add del">
          <ac:chgData name="jonesma9@yahoo.com" userId="8febed7b51ea6c1d" providerId="LiveId" clId="{005D3EBC-A849-47D8-BD25-645DD338831A}" dt="2019-12-06T01:12:15.554" v="1537" actId="26606"/>
          <ac:spMkLst>
            <pc:docMk/>
            <pc:sldMk cId="560652919" sldId="264"/>
            <ac:spMk id="48" creationId="{7363FFA6-C551-4935-A474-8B2482E55BAC}"/>
          </ac:spMkLst>
        </pc:spChg>
        <pc:spChg chg="add del">
          <ac:chgData name="jonesma9@yahoo.com" userId="8febed7b51ea6c1d" providerId="LiveId" clId="{005D3EBC-A849-47D8-BD25-645DD338831A}" dt="2019-12-06T01:13:04.464" v="1560" actId="26606"/>
          <ac:spMkLst>
            <pc:docMk/>
            <pc:sldMk cId="560652919" sldId="264"/>
            <ac:spMk id="53" creationId="{E844E128-FF69-4E9F-8327-6B504B3C5AE1}"/>
          </ac:spMkLst>
        </pc:spChg>
        <pc:spChg chg="add del">
          <ac:chgData name="jonesma9@yahoo.com" userId="8febed7b51ea6c1d" providerId="LiveId" clId="{005D3EBC-A849-47D8-BD25-645DD338831A}" dt="2019-12-06T01:13:04.367" v="1559" actId="26606"/>
          <ac:spMkLst>
            <pc:docMk/>
            <pc:sldMk cId="560652919" sldId="264"/>
            <ac:spMk id="60" creationId="{E844E128-FF69-4E9F-8327-6B504B3C5AE1}"/>
          </ac:spMkLst>
        </pc:spChg>
        <pc:spChg chg="add del">
          <ac:chgData name="jonesma9@yahoo.com" userId="8febed7b51ea6c1d" providerId="LiveId" clId="{005D3EBC-A849-47D8-BD25-645DD338831A}" dt="2019-12-06T01:13:33.645" v="1568" actId="26606"/>
          <ac:spMkLst>
            <pc:docMk/>
            <pc:sldMk cId="560652919" sldId="264"/>
            <ac:spMk id="64" creationId="{82BCDE19-2810-4337-9C49-8589C421767D}"/>
          </ac:spMkLst>
        </pc:spChg>
        <pc:spChg chg="add del">
          <ac:chgData name="jonesma9@yahoo.com" userId="8febed7b51ea6c1d" providerId="LiveId" clId="{005D3EBC-A849-47D8-BD25-645DD338831A}" dt="2019-12-06T01:13:33.645" v="1568" actId="26606"/>
          <ac:spMkLst>
            <pc:docMk/>
            <pc:sldMk cId="560652919" sldId="264"/>
            <ac:spMk id="65" creationId="{B0E58038-8ACE-4AD9-B404-25C603550D83}"/>
          </ac:spMkLst>
        </pc:spChg>
        <pc:spChg chg="add del">
          <ac:chgData name="jonesma9@yahoo.com" userId="8febed7b51ea6c1d" providerId="LiveId" clId="{005D3EBC-A849-47D8-BD25-645DD338831A}" dt="2019-12-06T01:13:25.077" v="1563" actId="26606"/>
          <ac:spMkLst>
            <pc:docMk/>
            <pc:sldMk cId="560652919" sldId="264"/>
            <ac:spMk id="71" creationId="{B0E58038-8ACE-4AD9-B404-25C603550D83}"/>
          </ac:spMkLst>
        </pc:spChg>
        <pc:spChg chg="add del">
          <ac:chgData name="jonesma9@yahoo.com" userId="8febed7b51ea6c1d" providerId="LiveId" clId="{005D3EBC-A849-47D8-BD25-645DD338831A}" dt="2019-12-06T01:13:25.077" v="1563" actId="26606"/>
          <ac:spMkLst>
            <pc:docMk/>
            <pc:sldMk cId="560652919" sldId="264"/>
            <ac:spMk id="75" creationId="{82BCDE19-2810-4337-9C49-8589C421767D}"/>
          </ac:spMkLst>
        </pc:spChg>
        <pc:spChg chg="add del">
          <ac:chgData name="jonesma9@yahoo.com" userId="8febed7b51ea6c1d" providerId="LiveId" clId="{005D3EBC-A849-47D8-BD25-645DD338831A}" dt="2019-12-06T01:13:25.963" v="1565" actId="26606"/>
          <ac:spMkLst>
            <pc:docMk/>
            <pc:sldMk cId="560652919" sldId="264"/>
            <ac:spMk id="77" creationId="{B0E58038-8ACE-4AD9-B404-25C603550D83}"/>
          </ac:spMkLst>
        </pc:spChg>
        <pc:spChg chg="add del">
          <ac:chgData name="jonesma9@yahoo.com" userId="8febed7b51ea6c1d" providerId="LiveId" clId="{005D3EBC-A849-47D8-BD25-645DD338831A}" dt="2019-12-06T01:13:25.963" v="1565" actId="26606"/>
          <ac:spMkLst>
            <pc:docMk/>
            <pc:sldMk cId="560652919" sldId="264"/>
            <ac:spMk id="79" creationId="{82BCDE19-2810-4337-9C49-8589C421767D}"/>
          </ac:spMkLst>
        </pc:spChg>
        <pc:spChg chg="add del">
          <ac:chgData name="jonesma9@yahoo.com" userId="8febed7b51ea6c1d" providerId="LiveId" clId="{005D3EBC-A849-47D8-BD25-645DD338831A}" dt="2019-12-06T01:13:33.620" v="1567" actId="26606"/>
          <ac:spMkLst>
            <pc:docMk/>
            <pc:sldMk cId="560652919" sldId="264"/>
            <ac:spMk id="81" creationId="{E844E128-FF69-4E9F-8327-6B504B3C5AE1}"/>
          </ac:spMkLst>
        </pc:spChg>
        <pc:spChg chg="add del">
          <ac:chgData name="jonesma9@yahoo.com" userId="8febed7b51ea6c1d" providerId="LiveId" clId="{005D3EBC-A849-47D8-BD25-645DD338831A}" dt="2019-12-06T01:14:21.705" v="1579" actId="26606"/>
          <ac:spMkLst>
            <pc:docMk/>
            <pc:sldMk cId="560652919" sldId="264"/>
            <ac:spMk id="84" creationId="{990D0034-F768-41E7-85D4-F38C4DE85770}"/>
          </ac:spMkLst>
        </pc:spChg>
        <pc:spChg chg="add del">
          <ac:chgData name="jonesma9@yahoo.com" userId="8febed7b51ea6c1d" providerId="LiveId" clId="{005D3EBC-A849-47D8-BD25-645DD338831A}" dt="2019-12-06T01:14:21.685" v="1578" actId="26606"/>
          <ac:spMkLst>
            <pc:docMk/>
            <pc:sldMk cId="560652919" sldId="264"/>
            <ac:spMk id="90" creationId="{E844E128-FF69-4E9F-8327-6B504B3C5AE1}"/>
          </ac:spMkLst>
        </pc:spChg>
        <pc:spChg chg="add">
          <ac:chgData name="jonesma9@yahoo.com" userId="8febed7b51ea6c1d" providerId="LiveId" clId="{005D3EBC-A849-47D8-BD25-645DD338831A}" dt="2019-12-06T01:14:21.705" v="1579" actId="26606"/>
          <ac:spMkLst>
            <pc:docMk/>
            <pc:sldMk cId="560652919" sldId="264"/>
            <ac:spMk id="94" creationId="{E844E128-FF69-4E9F-8327-6B504B3C5AE1}"/>
          </ac:spMkLst>
        </pc:spChg>
        <pc:picChg chg="add del mod">
          <ac:chgData name="jonesma9@yahoo.com" userId="8febed7b51ea6c1d" providerId="LiveId" clId="{005D3EBC-A849-47D8-BD25-645DD338831A}" dt="2019-12-06T01:11:21.492" v="1522" actId="478"/>
          <ac:picMkLst>
            <pc:docMk/>
            <pc:sldMk cId="560652919" sldId="264"/>
            <ac:picMk id="5" creationId="{9E38BD25-6211-493B-9CA0-3FEF07168C69}"/>
          </ac:picMkLst>
        </pc:picChg>
        <pc:picChg chg="add del mod ord">
          <ac:chgData name="jonesma9@yahoo.com" userId="8febed7b51ea6c1d" providerId="LiveId" clId="{005D3EBC-A849-47D8-BD25-645DD338831A}" dt="2019-12-06T01:12:21.539" v="1539" actId="478"/>
          <ac:picMkLst>
            <pc:docMk/>
            <pc:sldMk cId="560652919" sldId="264"/>
            <ac:picMk id="6" creationId="{8432FA0E-DF5A-40F2-AAB9-7D1B958FE07E}"/>
          </ac:picMkLst>
        </pc:picChg>
        <pc:picChg chg="add del mod ord">
          <ac:chgData name="jonesma9@yahoo.com" userId="8febed7b51ea6c1d" providerId="LiveId" clId="{005D3EBC-A849-47D8-BD25-645DD338831A}" dt="2019-12-06T01:14:29.099" v="1581" actId="478"/>
          <ac:picMkLst>
            <pc:docMk/>
            <pc:sldMk cId="560652919" sldId="264"/>
            <ac:picMk id="8" creationId="{AE29C27C-BB45-4551-90A9-83392720BCAD}"/>
          </ac:picMkLst>
        </pc:picChg>
        <pc:picChg chg="add mod">
          <ac:chgData name="jonesma9@yahoo.com" userId="8febed7b51ea6c1d" providerId="LiveId" clId="{005D3EBC-A849-47D8-BD25-645DD338831A}" dt="2019-12-06T01:14:45.813" v="1588" actId="1076"/>
          <ac:picMkLst>
            <pc:docMk/>
            <pc:sldMk cId="560652919" sldId="264"/>
            <ac:picMk id="11" creationId="{C5D4E1F6-90DC-4CA0-8B39-11AA71C5B9A2}"/>
          </ac:picMkLst>
        </pc:picChg>
        <pc:cxnChg chg="add del">
          <ac:chgData name="jonesma9@yahoo.com" userId="8febed7b51ea6c1d" providerId="LiveId" clId="{005D3EBC-A849-47D8-BD25-645DD338831A}" dt="2019-12-06T01:11:34.718" v="1525" actId="26606"/>
          <ac:cxnSpMkLst>
            <pc:docMk/>
            <pc:sldMk cId="560652919" sldId="264"/>
            <ac:cxnSpMk id="12" creationId="{055CEADF-09EA-423C-8C45-F94AF44D5AF0}"/>
          </ac:cxnSpMkLst>
        </pc:cxnChg>
        <pc:cxnChg chg="add del">
          <ac:chgData name="jonesma9@yahoo.com" userId="8febed7b51ea6c1d" providerId="LiveId" clId="{005D3EBC-A849-47D8-BD25-645DD338831A}" dt="2019-12-06T01:11:56.479" v="1536" actId="26606"/>
          <ac:cxnSpMkLst>
            <pc:docMk/>
            <pc:sldMk cId="560652919" sldId="264"/>
            <ac:cxnSpMk id="21" creationId="{6BF9119E-766E-4526-AAE5-639F577C0493}"/>
          </ac:cxnSpMkLst>
        </pc:cxnChg>
        <pc:cxnChg chg="add del">
          <ac:chgData name="jonesma9@yahoo.com" userId="8febed7b51ea6c1d" providerId="LiveId" clId="{005D3EBC-A849-47D8-BD25-645DD338831A}" dt="2019-12-06T01:11:49.108" v="1529" actId="26606"/>
          <ac:cxnSpMkLst>
            <pc:docMk/>
            <pc:sldMk cId="560652919" sldId="264"/>
            <ac:cxnSpMk id="30" creationId="{055CEADF-09EA-423C-8C45-F94AF44D5AF0}"/>
          </ac:cxnSpMkLst>
        </pc:cxnChg>
        <pc:cxnChg chg="add del">
          <ac:chgData name="jonesma9@yahoo.com" userId="8febed7b51ea6c1d" providerId="LiveId" clId="{005D3EBC-A849-47D8-BD25-645DD338831A}" dt="2019-12-06T01:11:50.827" v="1531" actId="26606"/>
          <ac:cxnSpMkLst>
            <pc:docMk/>
            <pc:sldMk cId="560652919" sldId="264"/>
            <ac:cxnSpMk id="34" creationId="{38A34772-9011-42B5-AA63-FD6DEC92EE72}"/>
          </ac:cxnSpMkLst>
        </pc:cxnChg>
        <pc:cxnChg chg="add del">
          <ac:chgData name="jonesma9@yahoo.com" userId="8febed7b51ea6c1d" providerId="LiveId" clId="{005D3EBC-A849-47D8-BD25-645DD338831A}" dt="2019-12-06T01:11:51.206" v="1533" actId="26606"/>
          <ac:cxnSpMkLst>
            <pc:docMk/>
            <pc:sldMk cId="560652919" sldId="264"/>
            <ac:cxnSpMk id="38" creationId="{6BF9119E-766E-4526-AAE5-639F577C0493}"/>
          </ac:cxnSpMkLst>
        </pc:cxnChg>
        <pc:cxnChg chg="add del">
          <ac:chgData name="jonesma9@yahoo.com" userId="8febed7b51ea6c1d" providerId="LiveId" clId="{005D3EBC-A849-47D8-BD25-645DD338831A}" dt="2019-12-06T01:11:56.473" v="1535" actId="26606"/>
          <ac:cxnSpMkLst>
            <pc:docMk/>
            <pc:sldMk cId="560652919" sldId="264"/>
            <ac:cxnSpMk id="42" creationId="{38A34772-9011-42B5-AA63-FD6DEC92EE72}"/>
          </ac:cxnSpMkLst>
        </pc:cxnChg>
        <pc:cxnChg chg="add del">
          <ac:chgData name="jonesma9@yahoo.com" userId="8febed7b51ea6c1d" providerId="LiveId" clId="{005D3EBC-A849-47D8-BD25-645DD338831A}" dt="2019-12-06T01:12:15.554" v="1537" actId="26606"/>
          <ac:cxnSpMkLst>
            <pc:docMk/>
            <pc:sldMk cId="560652919" sldId="264"/>
            <ac:cxnSpMk id="47" creationId="{6BF9119E-766E-4526-AAE5-639F577C0493}"/>
          </ac:cxnSpMkLst>
        </pc:cxnChg>
        <pc:cxnChg chg="add del">
          <ac:chgData name="jonesma9@yahoo.com" userId="8febed7b51ea6c1d" providerId="LiveId" clId="{005D3EBC-A849-47D8-BD25-645DD338831A}" dt="2019-12-06T01:13:04.464" v="1560" actId="26606"/>
          <ac:cxnSpMkLst>
            <pc:docMk/>
            <pc:sldMk cId="560652919" sldId="264"/>
            <ac:cxnSpMk id="55" creationId="{055CEADF-09EA-423C-8C45-F94AF44D5AF0}"/>
          </ac:cxnSpMkLst>
        </pc:cxnChg>
        <pc:cxnChg chg="add del">
          <ac:chgData name="jonesma9@yahoo.com" userId="8febed7b51ea6c1d" providerId="LiveId" clId="{005D3EBC-A849-47D8-BD25-645DD338831A}" dt="2019-12-06T01:13:04.367" v="1559" actId="26606"/>
          <ac:cxnSpMkLst>
            <pc:docMk/>
            <pc:sldMk cId="560652919" sldId="264"/>
            <ac:cxnSpMk id="62" creationId="{055CEADF-09EA-423C-8C45-F94AF44D5AF0}"/>
          </ac:cxnSpMkLst>
        </pc:cxnChg>
        <pc:cxnChg chg="add del">
          <ac:chgData name="jonesma9@yahoo.com" userId="8febed7b51ea6c1d" providerId="LiveId" clId="{005D3EBC-A849-47D8-BD25-645DD338831A}" dt="2019-12-06T01:13:33.645" v="1568" actId="26606"/>
          <ac:cxnSpMkLst>
            <pc:docMk/>
            <pc:sldMk cId="560652919" sldId="264"/>
            <ac:cxnSpMk id="66" creationId="{38A34772-9011-42B5-AA63-FD6DEC92EE72}"/>
          </ac:cxnSpMkLst>
        </pc:cxnChg>
        <pc:cxnChg chg="add del">
          <ac:chgData name="jonesma9@yahoo.com" userId="8febed7b51ea6c1d" providerId="LiveId" clId="{005D3EBC-A849-47D8-BD25-645DD338831A}" dt="2019-12-06T01:13:25.077" v="1563" actId="26606"/>
          <ac:cxnSpMkLst>
            <pc:docMk/>
            <pc:sldMk cId="560652919" sldId="264"/>
            <ac:cxnSpMk id="73" creationId="{38A34772-9011-42B5-AA63-FD6DEC92EE72}"/>
          </ac:cxnSpMkLst>
        </pc:cxnChg>
        <pc:cxnChg chg="add del">
          <ac:chgData name="jonesma9@yahoo.com" userId="8febed7b51ea6c1d" providerId="LiveId" clId="{005D3EBC-A849-47D8-BD25-645DD338831A}" dt="2019-12-06T01:13:25.963" v="1565" actId="26606"/>
          <ac:cxnSpMkLst>
            <pc:docMk/>
            <pc:sldMk cId="560652919" sldId="264"/>
            <ac:cxnSpMk id="78" creationId="{38A34772-9011-42B5-AA63-FD6DEC92EE72}"/>
          </ac:cxnSpMkLst>
        </pc:cxnChg>
        <pc:cxnChg chg="add del">
          <ac:chgData name="jonesma9@yahoo.com" userId="8febed7b51ea6c1d" providerId="LiveId" clId="{005D3EBC-A849-47D8-BD25-645DD338831A}" dt="2019-12-06T01:13:33.620" v="1567" actId="26606"/>
          <ac:cxnSpMkLst>
            <pc:docMk/>
            <pc:sldMk cId="560652919" sldId="264"/>
            <ac:cxnSpMk id="82" creationId="{055CEADF-09EA-423C-8C45-F94AF44D5AF0}"/>
          </ac:cxnSpMkLst>
        </pc:cxnChg>
        <pc:cxnChg chg="add del">
          <ac:chgData name="jonesma9@yahoo.com" userId="8febed7b51ea6c1d" providerId="LiveId" clId="{005D3EBC-A849-47D8-BD25-645DD338831A}" dt="2019-12-06T01:14:21.705" v="1579" actId="26606"/>
          <ac:cxnSpMkLst>
            <pc:docMk/>
            <pc:sldMk cId="560652919" sldId="264"/>
            <ac:cxnSpMk id="85" creationId="{5A0A5CF6-407C-4691-8122-49DF69D0020D}"/>
          </ac:cxnSpMkLst>
        </pc:cxnChg>
        <pc:cxnChg chg="add del">
          <ac:chgData name="jonesma9@yahoo.com" userId="8febed7b51ea6c1d" providerId="LiveId" clId="{005D3EBC-A849-47D8-BD25-645DD338831A}" dt="2019-12-06T01:14:21.685" v="1578" actId="26606"/>
          <ac:cxnSpMkLst>
            <pc:docMk/>
            <pc:sldMk cId="560652919" sldId="264"/>
            <ac:cxnSpMk id="92" creationId="{055CEADF-09EA-423C-8C45-F94AF44D5AF0}"/>
          </ac:cxnSpMkLst>
        </pc:cxnChg>
        <pc:cxnChg chg="add">
          <ac:chgData name="jonesma9@yahoo.com" userId="8febed7b51ea6c1d" providerId="LiveId" clId="{005D3EBC-A849-47D8-BD25-645DD338831A}" dt="2019-12-06T01:14:21.705" v="1579" actId="26606"/>
          <ac:cxnSpMkLst>
            <pc:docMk/>
            <pc:sldMk cId="560652919" sldId="264"/>
            <ac:cxnSpMk id="95" creationId="{055CEADF-09EA-423C-8C45-F94AF44D5AF0}"/>
          </ac:cxnSpMkLst>
        </pc:cxnChg>
      </pc:sldChg>
      <pc:sldChg chg="addSp modSp add mod setBg setClrOvrMap">
        <pc:chgData name="jonesma9@yahoo.com" userId="8febed7b51ea6c1d" providerId="LiveId" clId="{005D3EBC-A849-47D8-BD25-645DD338831A}" dt="2019-12-06T01:20:19.617" v="2222" actId="26606"/>
        <pc:sldMkLst>
          <pc:docMk/>
          <pc:sldMk cId="1782563503" sldId="265"/>
        </pc:sldMkLst>
        <pc:spChg chg="mod">
          <ac:chgData name="jonesma9@yahoo.com" userId="8febed7b51ea6c1d" providerId="LiveId" clId="{005D3EBC-A849-47D8-BD25-645DD338831A}" dt="2019-12-06T01:20:19.617" v="2222" actId="26606"/>
          <ac:spMkLst>
            <pc:docMk/>
            <pc:sldMk cId="1782563503" sldId="265"/>
            <ac:spMk id="2" creationId="{B1E580A4-F5D6-485D-A7B7-AC7AFE50420E}"/>
          </ac:spMkLst>
        </pc:spChg>
        <pc:spChg chg="mod">
          <ac:chgData name="jonesma9@yahoo.com" userId="8febed7b51ea6c1d" providerId="LiveId" clId="{005D3EBC-A849-47D8-BD25-645DD338831A}" dt="2019-12-06T01:20:19.617" v="2222" actId="26606"/>
          <ac:spMkLst>
            <pc:docMk/>
            <pc:sldMk cId="1782563503" sldId="265"/>
            <ac:spMk id="3" creationId="{FD9EEBFD-7D5C-4D4D-8E4B-101DF67C5345}"/>
          </ac:spMkLst>
        </pc:spChg>
        <pc:spChg chg="add">
          <ac:chgData name="jonesma9@yahoo.com" userId="8febed7b51ea6c1d" providerId="LiveId" clId="{005D3EBC-A849-47D8-BD25-645DD338831A}" dt="2019-12-06T01:20:19.617" v="2222" actId="26606"/>
          <ac:spMkLst>
            <pc:docMk/>
            <pc:sldMk cId="1782563503" sldId="265"/>
            <ac:spMk id="10" creationId="{B0E58038-8ACE-4AD9-B404-25C603550D83}"/>
          </ac:spMkLst>
        </pc:spChg>
        <pc:spChg chg="add">
          <ac:chgData name="jonesma9@yahoo.com" userId="8febed7b51ea6c1d" providerId="LiveId" clId="{005D3EBC-A849-47D8-BD25-645DD338831A}" dt="2019-12-06T01:20:19.617" v="2222" actId="26606"/>
          <ac:spMkLst>
            <pc:docMk/>
            <pc:sldMk cId="1782563503" sldId="265"/>
            <ac:spMk id="14" creationId="{82BCDE19-2810-4337-9C49-8589C421767D}"/>
          </ac:spMkLst>
        </pc:spChg>
        <pc:picChg chg="add mod ord">
          <ac:chgData name="jonesma9@yahoo.com" userId="8febed7b51ea6c1d" providerId="LiveId" clId="{005D3EBC-A849-47D8-BD25-645DD338831A}" dt="2019-12-06T01:20:19.617" v="2222" actId="26606"/>
          <ac:picMkLst>
            <pc:docMk/>
            <pc:sldMk cId="1782563503" sldId="265"/>
            <ac:picMk id="5" creationId="{0DC55421-1BC4-442F-92D1-4D0704D7DC12}"/>
          </ac:picMkLst>
        </pc:picChg>
        <pc:cxnChg chg="add">
          <ac:chgData name="jonesma9@yahoo.com" userId="8febed7b51ea6c1d" providerId="LiveId" clId="{005D3EBC-A849-47D8-BD25-645DD338831A}" dt="2019-12-06T01:20:19.617" v="2222" actId="26606"/>
          <ac:cxnSpMkLst>
            <pc:docMk/>
            <pc:sldMk cId="1782563503" sldId="265"/>
            <ac:cxnSpMk id="12" creationId="{38A34772-9011-42B5-AA63-FD6DEC92EE72}"/>
          </ac:cxnSpMkLst>
        </pc:cxnChg>
      </pc:sldChg>
      <pc:sldChg chg="addSp delSp modSp add mod setBg">
        <pc:chgData name="jonesma9@yahoo.com" userId="8febed7b51ea6c1d" providerId="LiveId" clId="{005D3EBC-A849-47D8-BD25-645DD338831A}" dt="2019-12-06T01:24:12.033" v="2571" actId="26606"/>
        <pc:sldMkLst>
          <pc:docMk/>
          <pc:sldMk cId="2162896493" sldId="266"/>
        </pc:sldMkLst>
        <pc:spChg chg="mod">
          <ac:chgData name="jonesma9@yahoo.com" userId="8febed7b51ea6c1d" providerId="LiveId" clId="{005D3EBC-A849-47D8-BD25-645DD338831A}" dt="2019-12-06T01:24:12.033" v="2571" actId="26606"/>
          <ac:spMkLst>
            <pc:docMk/>
            <pc:sldMk cId="2162896493" sldId="266"/>
            <ac:spMk id="2" creationId="{B5AB04A2-44C8-422A-8D79-B78A30AE0BAD}"/>
          </ac:spMkLst>
        </pc:spChg>
        <pc:spChg chg="mod">
          <ac:chgData name="jonesma9@yahoo.com" userId="8febed7b51ea6c1d" providerId="LiveId" clId="{005D3EBC-A849-47D8-BD25-645DD338831A}" dt="2019-12-06T01:24:12.033" v="2571" actId="26606"/>
          <ac:spMkLst>
            <pc:docMk/>
            <pc:sldMk cId="2162896493" sldId="266"/>
            <ac:spMk id="3" creationId="{7D1EA21A-6ADA-46A1-A7C2-25C547D63E21}"/>
          </ac:spMkLst>
        </pc:spChg>
        <pc:spChg chg="add del">
          <ac:chgData name="jonesma9@yahoo.com" userId="8febed7b51ea6c1d" providerId="LiveId" clId="{005D3EBC-A849-47D8-BD25-645DD338831A}" dt="2019-12-06T01:24:12.021" v="2570" actId="26606"/>
          <ac:spMkLst>
            <pc:docMk/>
            <pc:sldMk cId="2162896493" sldId="266"/>
            <ac:spMk id="10" creationId="{E9BA134F-37B6-498A-B46D-040B86E5DA35}"/>
          </ac:spMkLst>
        </pc:spChg>
        <pc:spChg chg="add del">
          <ac:chgData name="jonesma9@yahoo.com" userId="8febed7b51ea6c1d" providerId="LiveId" clId="{005D3EBC-A849-47D8-BD25-645DD338831A}" dt="2019-12-06T01:24:12.021" v="2570" actId="26606"/>
          <ac:spMkLst>
            <pc:docMk/>
            <pc:sldMk cId="2162896493" sldId="266"/>
            <ac:spMk id="12" creationId="{2BFE3F30-11E0-4842-8523-7222538C8293}"/>
          </ac:spMkLst>
        </pc:spChg>
        <pc:spChg chg="add">
          <ac:chgData name="jonesma9@yahoo.com" userId="8febed7b51ea6c1d" providerId="LiveId" clId="{005D3EBC-A849-47D8-BD25-645DD338831A}" dt="2019-12-06T01:24:12.033" v="2571" actId="26606"/>
          <ac:spMkLst>
            <pc:docMk/>
            <pc:sldMk cId="2162896493" sldId="266"/>
            <ac:spMk id="16" creationId="{F4FAA6B4-BAFB-4474-9B14-DC83A9096513}"/>
          </ac:spMkLst>
        </pc:spChg>
        <pc:spChg chg="add">
          <ac:chgData name="jonesma9@yahoo.com" userId="8febed7b51ea6c1d" providerId="LiveId" clId="{005D3EBC-A849-47D8-BD25-645DD338831A}" dt="2019-12-06T01:24:12.033" v="2571" actId="26606"/>
          <ac:spMkLst>
            <pc:docMk/>
            <pc:sldMk cId="2162896493" sldId="266"/>
            <ac:spMk id="18" creationId="{DB148495-5F82-48E2-A76C-C8E1C8949940}"/>
          </ac:spMkLst>
        </pc:spChg>
        <pc:picChg chg="add mod">
          <ac:chgData name="jonesma9@yahoo.com" userId="8febed7b51ea6c1d" providerId="LiveId" clId="{005D3EBC-A849-47D8-BD25-645DD338831A}" dt="2019-12-06T01:24:12.033" v="2571" actId="26606"/>
          <ac:picMkLst>
            <pc:docMk/>
            <pc:sldMk cId="2162896493" sldId="266"/>
            <ac:picMk id="5" creationId="{7C827849-BABF-4219-8956-1F37E376154F}"/>
          </ac:picMkLst>
        </pc:picChg>
        <pc:cxnChg chg="add del">
          <ac:chgData name="jonesma9@yahoo.com" userId="8febed7b51ea6c1d" providerId="LiveId" clId="{005D3EBC-A849-47D8-BD25-645DD338831A}" dt="2019-12-06T01:24:12.021" v="2570" actId="26606"/>
          <ac:cxnSpMkLst>
            <pc:docMk/>
            <pc:sldMk cId="2162896493" sldId="266"/>
            <ac:cxnSpMk id="14" creationId="{67E7D319-545A-41CD-95DF-4DE4FA8A46B1}"/>
          </ac:cxnSpMkLst>
        </pc:cxnChg>
        <pc:cxnChg chg="add">
          <ac:chgData name="jonesma9@yahoo.com" userId="8febed7b51ea6c1d" providerId="LiveId" clId="{005D3EBC-A849-47D8-BD25-645DD338831A}" dt="2019-12-06T01:24:12.033" v="2571" actId="26606"/>
          <ac:cxnSpMkLst>
            <pc:docMk/>
            <pc:sldMk cId="2162896493" sldId="266"/>
            <ac:cxnSpMk id="17" creationId="{4364CDC3-ADB0-4691-9286-5925F160C2D5}"/>
          </ac:cxnSpMkLst>
        </pc:cxnChg>
      </pc:sldChg>
      <pc:sldChg chg="addSp delSp modSp add mod setBg setClrOvrMap">
        <pc:chgData name="jonesma9@yahoo.com" userId="8febed7b51ea6c1d" providerId="LiveId" clId="{005D3EBC-A849-47D8-BD25-645DD338831A}" dt="2019-12-06T01:34:28.491" v="2980" actId="120"/>
        <pc:sldMkLst>
          <pc:docMk/>
          <pc:sldMk cId="1927136375" sldId="267"/>
        </pc:sldMkLst>
        <pc:spChg chg="mod">
          <ac:chgData name="jonesma9@yahoo.com" userId="8febed7b51ea6c1d" providerId="LiveId" clId="{005D3EBC-A849-47D8-BD25-645DD338831A}" dt="2019-12-06T01:28:11.361" v="2709" actId="26606"/>
          <ac:spMkLst>
            <pc:docMk/>
            <pc:sldMk cId="1927136375" sldId="267"/>
            <ac:spMk id="2" creationId="{FA47E42A-E2F4-4798-B760-2EBA88564915}"/>
          </ac:spMkLst>
        </pc:spChg>
        <pc:spChg chg="del mod">
          <ac:chgData name="jonesma9@yahoo.com" userId="8febed7b51ea6c1d" providerId="LiveId" clId="{005D3EBC-A849-47D8-BD25-645DD338831A}" dt="2019-12-06T01:28:02.876" v="2704"/>
          <ac:spMkLst>
            <pc:docMk/>
            <pc:sldMk cId="1927136375" sldId="267"/>
            <ac:spMk id="3" creationId="{CFD1DAD7-BC75-4D20-8FCC-97AFE69483C8}"/>
          </ac:spMkLst>
        </pc:spChg>
        <pc:spChg chg="add del">
          <ac:chgData name="jonesma9@yahoo.com" userId="8febed7b51ea6c1d" providerId="LiveId" clId="{005D3EBC-A849-47D8-BD25-645DD338831A}" dt="2019-12-06T01:28:11.297" v="2708" actId="26606"/>
          <ac:spMkLst>
            <pc:docMk/>
            <pc:sldMk cId="1927136375" sldId="267"/>
            <ac:spMk id="9" creationId="{1EBAC310-A0D1-4741-8846-F7BE40454788}"/>
          </ac:spMkLst>
        </pc:spChg>
        <pc:spChg chg="add del">
          <ac:chgData name="jonesma9@yahoo.com" userId="8febed7b51ea6c1d" providerId="LiveId" clId="{005D3EBC-A849-47D8-BD25-645DD338831A}" dt="2019-12-06T01:28:11.297" v="2708" actId="26606"/>
          <ac:spMkLst>
            <pc:docMk/>
            <pc:sldMk cId="1927136375" sldId="267"/>
            <ac:spMk id="12" creationId="{E844E128-FF69-4E9F-8327-6B504B3C5AE1}"/>
          </ac:spMkLst>
        </pc:spChg>
        <pc:spChg chg="add">
          <ac:chgData name="jonesma9@yahoo.com" userId="8febed7b51ea6c1d" providerId="LiveId" clId="{005D3EBC-A849-47D8-BD25-645DD338831A}" dt="2019-12-06T01:28:11.361" v="2709" actId="26606"/>
          <ac:spMkLst>
            <pc:docMk/>
            <pc:sldMk cId="1927136375" sldId="267"/>
            <ac:spMk id="16" creationId="{990D0034-F768-41E7-85D4-F38C4DE85770}"/>
          </ac:spMkLst>
        </pc:spChg>
        <pc:spChg chg="add mod">
          <ac:chgData name="jonesma9@yahoo.com" userId="8febed7b51ea6c1d" providerId="LiveId" clId="{005D3EBC-A849-47D8-BD25-645DD338831A}" dt="2019-12-06T01:34:28.491" v="2980" actId="120"/>
          <ac:spMkLst>
            <pc:docMk/>
            <pc:sldMk cId="1927136375" sldId="267"/>
            <ac:spMk id="18" creationId="{A0379143-BC5A-4723-AC0C-F07074C9D11F}"/>
          </ac:spMkLst>
        </pc:spChg>
        <pc:picChg chg="add mod">
          <ac:chgData name="jonesma9@yahoo.com" userId="8febed7b51ea6c1d" providerId="LiveId" clId="{005D3EBC-A849-47D8-BD25-645DD338831A}" dt="2019-12-06T01:28:11.361" v="2709" actId="26606"/>
          <ac:picMkLst>
            <pc:docMk/>
            <pc:sldMk cId="1927136375" sldId="267"/>
            <ac:picMk id="5" creationId="{915AB3B2-44FD-4E28-96F2-91DE0B411082}"/>
          </ac:picMkLst>
        </pc:picChg>
        <pc:cxnChg chg="add del">
          <ac:chgData name="jonesma9@yahoo.com" userId="8febed7b51ea6c1d" providerId="LiveId" clId="{005D3EBC-A849-47D8-BD25-645DD338831A}" dt="2019-12-06T01:28:11.297" v="2708" actId="26606"/>
          <ac:cxnSpMkLst>
            <pc:docMk/>
            <pc:sldMk cId="1927136375" sldId="267"/>
            <ac:cxnSpMk id="14" creationId="{055CEADF-09EA-423C-8C45-F94AF44D5AF0}"/>
          </ac:cxnSpMkLst>
        </pc:cxnChg>
        <pc:cxnChg chg="add">
          <ac:chgData name="jonesma9@yahoo.com" userId="8febed7b51ea6c1d" providerId="LiveId" clId="{005D3EBC-A849-47D8-BD25-645DD338831A}" dt="2019-12-06T01:28:11.361" v="2709" actId="26606"/>
          <ac:cxnSpMkLst>
            <pc:docMk/>
            <pc:sldMk cId="1927136375" sldId="267"/>
            <ac:cxnSpMk id="17" creationId="{5A0A5CF6-407C-4691-8122-49DF69D0020D}"/>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12/5/2019</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57127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12/5/2019</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66772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12/5/2019</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3308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12/5/2019</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69376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12/5/2019</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55731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12/5/2019</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96849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12/5/2019</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35322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12/5/2019</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88841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12/5/2019</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54044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12/5/2019</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4086574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12/5/2019</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447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12/5/2019</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4311518"/>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8" r:id="rId5"/>
    <p:sldLayoutId id="2147483852" r:id="rId6"/>
    <p:sldLayoutId id="2147483853" r:id="rId7"/>
    <p:sldLayoutId id="2147483854" r:id="rId8"/>
    <p:sldLayoutId id="2147483857" r:id="rId9"/>
    <p:sldLayoutId id="2147483855" r:id="rId10"/>
    <p:sldLayoutId id="2147483856" r:id="rId11"/>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548B4202-DCD5-4F8C-B481-743A989A9D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697FBF-CB4E-4153-AC47-CBA907AE2E19}"/>
              </a:ext>
            </a:extLst>
          </p:cNvPr>
          <p:cNvSpPr>
            <a:spLocks noGrp="1"/>
          </p:cNvSpPr>
          <p:nvPr>
            <p:ph type="ctrTitle"/>
          </p:nvPr>
        </p:nvSpPr>
        <p:spPr>
          <a:xfrm>
            <a:off x="633999" y="4550230"/>
            <a:ext cx="10909073" cy="957902"/>
          </a:xfrm>
        </p:spPr>
        <p:txBody>
          <a:bodyPr>
            <a:normAutofit/>
          </a:bodyPr>
          <a:lstStyle/>
          <a:p>
            <a:r>
              <a:rPr lang="en-US" sz="5600"/>
              <a:t>Marketing Team Training Manual</a:t>
            </a:r>
          </a:p>
        </p:txBody>
      </p:sp>
      <p:sp>
        <p:nvSpPr>
          <p:cNvPr id="3" name="Subtitle 2">
            <a:extLst>
              <a:ext uri="{FF2B5EF4-FFF2-40B4-BE49-F238E27FC236}">
                <a16:creationId xmlns:a16="http://schemas.microsoft.com/office/drawing/2014/main" id="{3E6907F1-D7D1-402A-AF54-E1854C404FE5}"/>
              </a:ext>
            </a:extLst>
          </p:cNvPr>
          <p:cNvSpPr>
            <a:spLocks noGrp="1"/>
          </p:cNvSpPr>
          <p:nvPr>
            <p:ph type="subTitle" idx="1"/>
          </p:nvPr>
        </p:nvSpPr>
        <p:spPr>
          <a:xfrm>
            <a:off x="130629" y="5782456"/>
            <a:ext cx="12061370" cy="457169"/>
          </a:xfrm>
        </p:spPr>
        <p:txBody>
          <a:bodyPr>
            <a:normAutofit/>
          </a:bodyPr>
          <a:lstStyle/>
          <a:p>
            <a:pPr algn="ctr">
              <a:lnSpc>
                <a:spcPct val="100000"/>
              </a:lnSpc>
            </a:pPr>
            <a:r>
              <a:rPr lang="en-US" sz="1800" b="1" dirty="0">
                <a:solidFill>
                  <a:schemeClr val="tx1">
                    <a:lumMod val="85000"/>
                    <a:lumOff val="15000"/>
                  </a:schemeClr>
                </a:solidFill>
                <a:latin typeface="Arial Rounded MT Bold" panose="020F0704030504030204" pitchFamily="34" charset="0"/>
              </a:rPr>
              <a:t>How to use Social Media to promote a product/service for your company.  </a:t>
            </a:r>
          </a:p>
          <a:p>
            <a:pPr>
              <a:lnSpc>
                <a:spcPct val="100000"/>
              </a:lnSpc>
            </a:pPr>
            <a:endParaRPr lang="en-US" sz="1700" b="1" dirty="0">
              <a:solidFill>
                <a:schemeClr val="tx1">
                  <a:lumMod val="85000"/>
                  <a:lumOff val="15000"/>
                </a:schemeClr>
              </a:solidFill>
              <a:latin typeface="Agency FB" panose="020B0503020202020204" pitchFamily="34" charset="0"/>
            </a:endParaRPr>
          </a:p>
        </p:txBody>
      </p:sp>
      <p:pic>
        <p:nvPicPr>
          <p:cNvPr id="5" name="Picture 4">
            <a:extLst>
              <a:ext uri="{FF2B5EF4-FFF2-40B4-BE49-F238E27FC236}">
                <a16:creationId xmlns:a16="http://schemas.microsoft.com/office/drawing/2014/main" id="{DE7ABE43-5AC8-41E5-BC76-05F3A68031A7}"/>
              </a:ext>
            </a:extLst>
          </p:cNvPr>
          <p:cNvPicPr>
            <a:picLocks noChangeAspect="1"/>
          </p:cNvPicPr>
          <p:nvPr/>
        </p:nvPicPr>
        <p:blipFill rotWithShape="1">
          <a:blip r:embed="rId2"/>
          <a:srcRect l="6180" r="8260"/>
          <a:stretch/>
        </p:blipFill>
        <p:spPr>
          <a:xfrm>
            <a:off x="-1" y="-2"/>
            <a:ext cx="6050281" cy="4242816"/>
          </a:xfrm>
          <a:prstGeom prst="rect">
            <a:avLst/>
          </a:prstGeom>
        </p:spPr>
      </p:pic>
      <p:pic>
        <p:nvPicPr>
          <p:cNvPr id="7" name="Picture 6">
            <a:extLst>
              <a:ext uri="{FF2B5EF4-FFF2-40B4-BE49-F238E27FC236}">
                <a16:creationId xmlns:a16="http://schemas.microsoft.com/office/drawing/2014/main" id="{D0388D12-F5C7-4B0B-A9B6-74BA0D48404D}"/>
              </a:ext>
            </a:extLst>
          </p:cNvPr>
          <p:cNvPicPr>
            <a:picLocks noChangeAspect="1"/>
          </p:cNvPicPr>
          <p:nvPr/>
        </p:nvPicPr>
        <p:blipFill rotWithShape="1">
          <a:blip r:embed="rId3"/>
          <a:srcRect l="814" r="7565"/>
          <a:stretch/>
        </p:blipFill>
        <p:spPr>
          <a:xfrm>
            <a:off x="6141720" y="2"/>
            <a:ext cx="6050279" cy="4242815"/>
          </a:xfrm>
          <a:prstGeom prst="rect">
            <a:avLst/>
          </a:prstGeom>
        </p:spPr>
      </p:pic>
      <p:cxnSp>
        <p:nvCxnSpPr>
          <p:cNvPr id="32" name="Straight Connector 31">
            <a:extLst>
              <a:ext uri="{FF2B5EF4-FFF2-40B4-BE49-F238E27FC236}">
                <a16:creationId xmlns:a16="http://schemas.microsoft.com/office/drawing/2014/main" id="{F7F57F6B-E621-4E40-A34D-2FE12902AA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45296"/>
            <a:ext cx="105156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8EE702CF-91CE-4661-ACBF-3C8160D1B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83826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1">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47E42A-E2F4-4798-B760-2EBA88564915}"/>
              </a:ext>
            </a:extLst>
          </p:cNvPr>
          <p:cNvSpPr>
            <a:spLocks noGrp="1"/>
          </p:cNvSpPr>
          <p:nvPr>
            <p:ph type="title"/>
          </p:nvPr>
        </p:nvSpPr>
        <p:spPr>
          <a:xfrm>
            <a:off x="8614786" y="516836"/>
            <a:ext cx="3100136" cy="1960234"/>
          </a:xfrm>
        </p:spPr>
        <p:txBody>
          <a:bodyPr>
            <a:normAutofit/>
          </a:bodyPr>
          <a:lstStyle/>
          <a:p>
            <a:r>
              <a:rPr lang="en-US" sz="2400" b="1" dirty="0">
                <a:solidFill>
                  <a:srgbClr val="7D465B"/>
                </a:solidFill>
              </a:rPr>
              <a:t>Will you be able to use Social Media to promote a product/service within your company. </a:t>
            </a:r>
          </a:p>
        </p:txBody>
      </p:sp>
      <p:pic>
        <p:nvPicPr>
          <p:cNvPr id="5" name="Content Placeholder 4" descr="A picture containing building, blue&#10;&#10;Description automatically generated">
            <a:extLst>
              <a:ext uri="{FF2B5EF4-FFF2-40B4-BE49-F238E27FC236}">
                <a16:creationId xmlns:a16="http://schemas.microsoft.com/office/drawing/2014/main" id="{915AB3B2-44FD-4E28-96F2-91DE0B411082}"/>
              </a:ext>
            </a:extLst>
          </p:cNvPr>
          <p:cNvPicPr>
            <a:picLocks noChangeAspect="1"/>
          </p:cNvPicPr>
          <p:nvPr/>
        </p:nvPicPr>
        <p:blipFill rotWithShape="1">
          <a:blip r:embed="rId2">
            <a:extLst>
              <a:ext uri="{28A0092B-C50C-407E-A947-70E740481C1C}">
                <a14:useLocalDpi xmlns:a14="http://schemas.microsoft.com/office/drawing/2010/main" val="0"/>
              </a:ext>
            </a:extLst>
          </a:blip>
          <a:srcRect t="6765" r="-1" b="6294"/>
          <a:stretch/>
        </p:blipFill>
        <p:spPr>
          <a:xfrm>
            <a:off x="-1" y="10"/>
            <a:ext cx="8111272" cy="6857990"/>
          </a:xfrm>
          <a:prstGeom prst="rect">
            <a:avLst/>
          </a:prstGeom>
        </p:spPr>
      </p:pic>
      <p:cxnSp>
        <p:nvCxnSpPr>
          <p:cNvPr id="17" name="Straight Connector 13">
            <a:extLst>
              <a:ext uri="{FF2B5EF4-FFF2-40B4-BE49-F238E27FC236}">
                <a16:creationId xmlns:a16="http://schemas.microsoft.com/office/drawing/2014/main" id="{5A0A5CF6-407C-4691-8122-49DF69D002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730145" y="2633962"/>
            <a:ext cx="292608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8" name="Content Placeholder 8">
            <a:extLst>
              <a:ext uri="{FF2B5EF4-FFF2-40B4-BE49-F238E27FC236}">
                <a16:creationId xmlns:a16="http://schemas.microsoft.com/office/drawing/2014/main" id="{A0379143-BC5A-4723-AC0C-F07074C9D11F}"/>
              </a:ext>
            </a:extLst>
          </p:cNvPr>
          <p:cNvSpPr>
            <a:spLocks noGrp="1"/>
          </p:cNvSpPr>
          <p:nvPr>
            <p:ph idx="1"/>
          </p:nvPr>
        </p:nvSpPr>
        <p:spPr>
          <a:xfrm>
            <a:off x="8614786" y="2790855"/>
            <a:ext cx="3084844" cy="3311766"/>
          </a:xfrm>
        </p:spPr>
        <p:txBody>
          <a:bodyPr>
            <a:normAutofit/>
          </a:bodyPr>
          <a:lstStyle/>
          <a:p>
            <a:r>
              <a:rPr lang="en-US" dirty="0"/>
              <a:t>Social Media is the way of todays marketing. Use the media, stay connected, and build your brands image with only using technology. </a:t>
            </a:r>
          </a:p>
        </p:txBody>
      </p:sp>
    </p:spTree>
    <p:extLst>
      <p:ext uri="{BB962C8B-B14F-4D97-AF65-F5344CB8AC3E}">
        <p14:creationId xmlns:p14="http://schemas.microsoft.com/office/powerpoint/2010/main" val="1927136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990BAFCD-EA0A-47F4-8B00-AAB1E67A90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E9B11C4-7A6A-4991-B849-A2F42CB84AB9}"/>
              </a:ext>
              <a:ext uri="{C183D7F6-B498-43B3-948B-1728B52AA6E4}">
                <adec:decorative xmlns:adec="http://schemas.microsoft.com/office/drawing/2017/decorative" val="1"/>
              </a:ext>
            </a:extLst>
          </p:cNvPr>
          <p:cNvPicPr/>
          <p:nvPr/>
        </p:nvPicPr>
        <p:blipFill>
          <a:blip r:embed="rId2"/>
          <a:stretch>
            <a:fillRect/>
          </a:stretch>
        </p:blipFill>
        <p:spPr>
          <a:xfrm>
            <a:off x="632901" y="359819"/>
            <a:ext cx="5169408" cy="3618586"/>
          </a:xfrm>
          <a:prstGeom prst="rect">
            <a:avLst/>
          </a:prstGeom>
        </p:spPr>
      </p:pic>
      <p:sp>
        <p:nvSpPr>
          <p:cNvPr id="17" name="Rectangle 16">
            <a:extLst>
              <a:ext uri="{FF2B5EF4-FFF2-40B4-BE49-F238E27FC236}">
                <a16:creationId xmlns:a16="http://schemas.microsoft.com/office/drawing/2014/main" id="{2F9C61D6-37CC-4AD4-83C3-022D08874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4551037"/>
            <a:ext cx="12188952" cy="230696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a:extLst>
              <a:ext uri="{FF2B5EF4-FFF2-40B4-BE49-F238E27FC236}">
                <a16:creationId xmlns:a16="http://schemas.microsoft.com/office/drawing/2014/main" id="{24435783-09AA-485B-A859-FB70AA4007A4}"/>
              </a:ext>
            </a:extLst>
          </p:cNvPr>
          <p:cNvSpPr>
            <a:spLocks noGrp="1"/>
          </p:cNvSpPr>
          <p:nvPr>
            <p:ph type="body" idx="1"/>
          </p:nvPr>
        </p:nvSpPr>
        <p:spPr>
          <a:xfrm>
            <a:off x="8288040" y="4547297"/>
            <a:ext cx="4177657" cy="2310704"/>
          </a:xfrm>
        </p:spPr>
        <p:txBody>
          <a:bodyPr vert="horz" lIns="91440" tIns="45720" rIns="91440" bIns="45720" rtlCol="0" anchor="ctr">
            <a:normAutofit/>
          </a:bodyPr>
          <a:lstStyle/>
          <a:p>
            <a:pPr>
              <a:lnSpc>
                <a:spcPct val="100000"/>
              </a:lnSpc>
            </a:pPr>
            <a:r>
              <a:rPr lang="en-US" b="1" dirty="0">
                <a:solidFill>
                  <a:srgbClr val="FFFFFF"/>
                </a:solidFill>
              </a:rPr>
              <a:t>Why should you as a marketing teams use social media?</a:t>
            </a:r>
          </a:p>
        </p:txBody>
      </p:sp>
      <p:cxnSp>
        <p:nvCxnSpPr>
          <p:cNvPr id="19" name="Straight Connector 18">
            <a:extLst>
              <a:ext uri="{FF2B5EF4-FFF2-40B4-BE49-F238E27FC236}">
                <a16:creationId xmlns:a16="http://schemas.microsoft.com/office/drawing/2014/main" id="{2669285E-35F6-4010-B084-229A808458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7532847" y="5676251"/>
            <a:ext cx="11887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D05FB7B-E473-48D9-A315-D7E7A38B0ED3}"/>
              </a:ext>
            </a:extLst>
          </p:cNvPr>
          <p:cNvSpPr txBox="1"/>
          <p:nvPr/>
        </p:nvSpPr>
        <p:spPr>
          <a:xfrm>
            <a:off x="56269" y="4682429"/>
            <a:ext cx="7910106" cy="1077218"/>
          </a:xfrm>
          <a:prstGeom prst="rect">
            <a:avLst/>
          </a:prstGeom>
          <a:noFill/>
        </p:spPr>
        <p:txBody>
          <a:bodyPr wrap="square" rtlCol="0">
            <a:spAutoFit/>
          </a:bodyPr>
          <a:lstStyle/>
          <a:p>
            <a:pPr marL="457200" indent="-457200" algn="ctr">
              <a:spcAft>
                <a:spcPts val="600"/>
              </a:spcAft>
              <a:buFont typeface="Arial" panose="020B0604020202020204" pitchFamily="34" charset="0"/>
              <a:buChar char="•"/>
            </a:pPr>
            <a:r>
              <a:rPr lang="en-US" sz="3200" dirty="0">
                <a:solidFill>
                  <a:schemeClr val="bg1"/>
                </a:solidFill>
                <a:latin typeface="Agency FB" panose="020B0503020202020204" pitchFamily="34" charset="0"/>
              </a:rPr>
              <a:t>Multiple outlets to promote, which leads to diverse groups of people </a:t>
            </a:r>
          </a:p>
        </p:txBody>
      </p:sp>
      <p:sp>
        <p:nvSpPr>
          <p:cNvPr id="6" name="TextBox 5">
            <a:extLst>
              <a:ext uri="{FF2B5EF4-FFF2-40B4-BE49-F238E27FC236}">
                <a16:creationId xmlns:a16="http://schemas.microsoft.com/office/drawing/2014/main" id="{5E878FFC-F6A7-4CB2-A164-AD879BC7BCE5}"/>
              </a:ext>
            </a:extLst>
          </p:cNvPr>
          <p:cNvSpPr txBox="1"/>
          <p:nvPr/>
        </p:nvSpPr>
        <p:spPr>
          <a:xfrm>
            <a:off x="632900" y="5789590"/>
            <a:ext cx="7333473" cy="1077218"/>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US" sz="3200" dirty="0">
                <a:solidFill>
                  <a:schemeClr val="bg1"/>
                </a:solidFill>
                <a:latin typeface="Agency FB" panose="020B0503020202020204" pitchFamily="34" charset="0"/>
              </a:rPr>
              <a:t>Brings loyal customers because of they see the true brand. </a:t>
            </a:r>
          </a:p>
        </p:txBody>
      </p:sp>
      <p:pic>
        <p:nvPicPr>
          <p:cNvPr id="1026" name="Picture 2" descr="See the source image">
            <a:extLst>
              <a:ext uri="{FF2B5EF4-FFF2-40B4-BE49-F238E27FC236}">
                <a16:creationId xmlns:a16="http://schemas.microsoft.com/office/drawing/2014/main" id="{D27F0900-5A65-492C-BA24-1E6362A5B0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4476" y="356073"/>
            <a:ext cx="5596957" cy="3618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2888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416A0E3C-60E6-4F39-BC55-5F7C224E1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7" name="Straight Connector 26">
            <a:extLst>
              <a:ext uri="{FF2B5EF4-FFF2-40B4-BE49-F238E27FC236}">
                <a16:creationId xmlns:a16="http://schemas.microsoft.com/office/drawing/2014/main" id="{C5025DAC-8B93-4160-B017-3A274A582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29" name="Rectangle 28">
            <a:extLst>
              <a:ext uri="{FF2B5EF4-FFF2-40B4-BE49-F238E27FC236}">
                <a16:creationId xmlns:a16="http://schemas.microsoft.com/office/drawing/2014/main" id="{873ECEC8-0F24-45B8-950F-35FC94BCEA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BEF0CB-5E5B-41AE-82F5-39BE43F0654D}"/>
              </a:ext>
            </a:extLst>
          </p:cNvPr>
          <p:cNvSpPr>
            <a:spLocks noGrp="1"/>
          </p:cNvSpPr>
          <p:nvPr>
            <p:ph type="title"/>
          </p:nvPr>
        </p:nvSpPr>
        <p:spPr>
          <a:xfrm>
            <a:off x="642257" y="634946"/>
            <a:ext cx="3690257" cy="1450757"/>
          </a:xfrm>
        </p:spPr>
        <p:txBody>
          <a:bodyPr vert="horz" lIns="91440" tIns="45720" rIns="91440" bIns="45720" rtlCol="0" anchor="b">
            <a:normAutofit fontScale="90000"/>
          </a:bodyPr>
          <a:lstStyle/>
          <a:p>
            <a:br>
              <a:rPr lang="en-US" sz="1200" b="1" dirty="0">
                <a:solidFill>
                  <a:schemeClr val="tx1">
                    <a:lumMod val="75000"/>
                    <a:lumOff val="25000"/>
                  </a:schemeClr>
                </a:solidFill>
              </a:rPr>
            </a:br>
            <a:br>
              <a:rPr lang="en-US" sz="1200" b="1" dirty="0">
                <a:solidFill>
                  <a:schemeClr val="tx1">
                    <a:lumMod val="75000"/>
                    <a:lumOff val="25000"/>
                  </a:schemeClr>
                </a:solidFill>
              </a:rPr>
            </a:br>
            <a:br>
              <a:rPr lang="en-US" sz="1200" b="1" dirty="0">
                <a:solidFill>
                  <a:schemeClr val="tx1">
                    <a:lumMod val="75000"/>
                    <a:lumOff val="25000"/>
                  </a:schemeClr>
                </a:solidFill>
              </a:rPr>
            </a:br>
            <a:br>
              <a:rPr lang="en-US" sz="1200" b="1" dirty="0">
                <a:solidFill>
                  <a:schemeClr val="tx1">
                    <a:lumMod val="75000"/>
                    <a:lumOff val="25000"/>
                  </a:schemeClr>
                </a:solidFill>
              </a:rPr>
            </a:br>
            <a:br>
              <a:rPr lang="en-US" sz="1200" b="1" dirty="0">
                <a:solidFill>
                  <a:schemeClr val="tx1">
                    <a:lumMod val="75000"/>
                    <a:lumOff val="25000"/>
                  </a:schemeClr>
                </a:solidFill>
              </a:rPr>
            </a:br>
            <a:br>
              <a:rPr lang="en-US" sz="1200" b="1" dirty="0">
                <a:solidFill>
                  <a:schemeClr val="tx1">
                    <a:lumMod val="75000"/>
                    <a:lumOff val="25000"/>
                  </a:schemeClr>
                </a:solidFill>
              </a:rPr>
            </a:br>
            <a:br>
              <a:rPr lang="en-US" sz="1200" b="1" dirty="0">
                <a:solidFill>
                  <a:schemeClr val="tx1">
                    <a:lumMod val="75000"/>
                    <a:lumOff val="25000"/>
                  </a:schemeClr>
                </a:solidFill>
              </a:rPr>
            </a:br>
            <a:r>
              <a:rPr lang="en-US" sz="3100" b="1" dirty="0">
                <a:solidFill>
                  <a:schemeClr val="tx1">
                    <a:lumMod val="75000"/>
                    <a:lumOff val="25000"/>
                  </a:schemeClr>
                </a:solidFill>
              </a:rPr>
              <a:t>Why should you as a marketing teams use social media?</a:t>
            </a:r>
            <a:br>
              <a:rPr lang="en-US" sz="1200" b="1" dirty="0">
                <a:solidFill>
                  <a:schemeClr val="tx1">
                    <a:lumMod val="75000"/>
                    <a:lumOff val="25000"/>
                  </a:schemeClr>
                </a:solidFill>
              </a:rPr>
            </a:br>
            <a:endParaRPr lang="en-US" sz="1200" dirty="0">
              <a:solidFill>
                <a:schemeClr val="tx1">
                  <a:lumMod val="75000"/>
                  <a:lumOff val="25000"/>
                </a:schemeClr>
              </a:solidFill>
            </a:endParaRPr>
          </a:p>
        </p:txBody>
      </p:sp>
      <p:cxnSp>
        <p:nvCxnSpPr>
          <p:cNvPr id="31" name="Straight Connector 30">
            <a:extLst>
              <a:ext uri="{FF2B5EF4-FFF2-40B4-BE49-F238E27FC236}">
                <a16:creationId xmlns:a16="http://schemas.microsoft.com/office/drawing/2014/main" id="{89EB8C68-FF1B-4849-867B-32D29B19F10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0797" y="2250460"/>
            <a:ext cx="34747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A2810AA0-64D6-4A3B-BFBA-C73E4A71837B}"/>
              </a:ext>
            </a:extLst>
          </p:cNvPr>
          <p:cNvSpPr>
            <a:spLocks noGrp="1"/>
          </p:cNvSpPr>
          <p:nvPr>
            <p:ph type="body" sz="half" idx="2"/>
          </p:nvPr>
        </p:nvSpPr>
        <p:spPr>
          <a:xfrm>
            <a:off x="642257" y="2407436"/>
            <a:ext cx="3690257" cy="3461658"/>
          </a:xfrm>
        </p:spPr>
        <p:txBody>
          <a:bodyPr vert="horz" lIns="0" tIns="45720" rIns="0" bIns="45720" rtlCol="0">
            <a:normAutofit/>
          </a:bodyPr>
          <a:lstStyle/>
          <a:p>
            <a:pPr marL="285750" indent="-285750">
              <a:lnSpc>
                <a:spcPct val="100000"/>
              </a:lnSpc>
              <a:buFont typeface="Calibri" panose="020F0502020204030204" pitchFamily="34" charset="0"/>
              <a:buChar char="•"/>
            </a:pPr>
            <a:r>
              <a:rPr lang="en-US" sz="2800" dirty="0">
                <a:solidFill>
                  <a:schemeClr val="tx1">
                    <a:lumMod val="75000"/>
                    <a:lumOff val="25000"/>
                  </a:schemeClr>
                </a:solidFill>
                <a:latin typeface="Agency FB" panose="020B0503020202020204" pitchFamily="34" charset="0"/>
              </a:rPr>
              <a:t>FREE promoting </a:t>
            </a:r>
          </a:p>
          <a:p>
            <a:pPr marL="285750" indent="-285750">
              <a:lnSpc>
                <a:spcPct val="100000"/>
              </a:lnSpc>
              <a:buFont typeface="Calibri" panose="020F0502020204030204" pitchFamily="34" charset="0"/>
              <a:buChar char="•"/>
            </a:pPr>
            <a:r>
              <a:rPr lang="en-US" sz="2800" dirty="0">
                <a:solidFill>
                  <a:schemeClr val="tx1">
                    <a:lumMod val="75000"/>
                    <a:lumOff val="25000"/>
                  </a:schemeClr>
                </a:solidFill>
                <a:latin typeface="Agency FB" panose="020B0503020202020204" pitchFamily="34" charset="0"/>
              </a:rPr>
              <a:t>Shows that you can compete with brands. </a:t>
            </a:r>
          </a:p>
        </p:txBody>
      </p:sp>
      <p:pic>
        <p:nvPicPr>
          <p:cNvPr id="5" name="Content Placeholder 4">
            <a:extLst>
              <a:ext uri="{FF2B5EF4-FFF2-40B4-BE49-F238E27FC236}">
                <a16:creationId xmlns:a16="http://schemas.microsoft.com/office/drawing/2014/main" id="{C70E05D5-4606-4326-958B-F63C7391D9EC}"/>
              </a:ext>
            </a:extLst>
          </p:cNvPr>
          <p:cNvPicPr>
            <a:picLocks noGrp="1" noChangeAspect="1"/>
          </p:cNvPicPr>
          <p:nvPr>
            <p:ph idx="1"/>
          </p:nvPr>
        </p:nvPicPr>
        <p:blipFill rotWithShape="1">
          <a:blip r:embed="rId2"/>
          <a:srcRect t="23088" r="3" b="3"/>
          <a:stretch/>
        </p:blipFill>
        <p:spPr>
          <a:xfrm>
            <a:off x="4648201" y="640081"/>
            <a:ext cx="6909801" cy="5314406"/>
          </a:xfrm>
          <a:prstGeom prst="rect">
            <a:avLst/>
          </a:prstGeom>
        </p:spPr>
      </p:pic>
      <p:sp>
        <p:nvSpPr>
          <p:cNvPr id="33" name="Rectangle 32">
            <a:extLst>
              <a:ext uri="{FF2B5EF4-FFF2-40B4-BE49-F238E27FC236}">
                <a16:creationId xmlns:a16="http://schemas.microsoft.com/office/drawing/2014/main" id="{8B53612E-ADB2-4457-9688-89506397A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14205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E362070-691D-44DB-98D4-BC61774B0E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C24EBF-04EE-4145-9783-BC518C006410}"/>
              </a:ext>
            </a:extLst>
          </p:cNvPr>
          <p:cNvSpPr>
            <a:spLocks noGrp="1"/>
          </p:cNvSpPr>
          <p:nvPr>
            <p:ph type="ctrTitle"/>
          </p:nvPr>
        </p:nvSpPr>
        <p:spPr>
          <a:xfrm>
            <a:off x="3836504" y="758951"/>
            <a:ext cx="7319175" cy="3374931"/>
          </a:xfrm>
        </p:spPr>
        <p:txBody>
          <a:bodyPr>
            <a:normAutofit/>
          </a:bodyPr>
          <a:lstStyle/>
          <a:p>
            <a:r>
              <a:rPr lang="en-US" sz="7400">
                <a:latin typeface="Agency FB" panose="020B0503020202020204" pitchFamily="34" charset="0"/>
              </a:rPr>
              <a:t>Steps to gain velocity on social media to promote a product or service.</a:t>
            </a:r>
          </a:p>
        </p:txBody>
      </p:sp>
      <p:sp>
        <p:nvSpPr>
          <p:cNvPr id="3" name="Subtitle 2">
            <a:extLst>
              <a:ext uri="{FF2B5EF4-FFF2-40B4-BE49-F238E27FC236}">
                <a16:creationId xmlns:a16="http://schemas.microsoft.com/office/drawing/2014/main" id="{BEC80F4E-CD40-47AC-B4C3-BF58D59AF8BF}"/>
              </a:ext>
            </a:extLst>
          </p:cNvPr>
          <p:cNvSpPr>
            <a:spLocks noGrp="1"/>
          </p:cNvSpPr>
          <p:nvPr>
            <p:ph type="subTitle" idx="1"/>
          </p:nvPr>
        </p:nvSpPr>
        <p:spPr>
          <a:xfrm>
            <a:off x="3836504" y="4455620"/>
            <a:ext cx="7321946" cy="1143000"/>
          </a:xfrm>
        </p:spPr>
        <p:txBody>
          <a:bodyPr>
            <a:normAutofit lnSpcReduction="10000"/>
          </a:bodyPr>
          <a:lstStyle/>
          <a:p>
            <a:pPr>
              <a:lnSpc>
                <a:spcPct val="100000"/>
              </a:lnSpc>
            </a:pPr>
            <a:r>
              <a:rPr lang="en-US" sz="1900" dirty="0"/>
              <a:t>Next couple slides will how Wendy’s takes a chance to promote their product on a social media site like Twitter. Take note from the example. </a:t>
            </a:r>
          </a:p>
        </p:txBody>
      </p:sp>
      <p:pic>
        <p:nvPicPr>
          <p:cNvPr id="7" name="Graphic 6" descr="Onboarding">
            <a:extLst>
              <a:ext uri="{FF2B5EF4-FFF2-40B4-BE49-F238E27FC236}">
                <a16:creationId xmlns:a16="http://schemas.microsoft.com/office/drawing/2014/main" id="{D26E089E-4781-4727-8D8A-D720F43A6F5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0973" y="1790485"/>
            <a:ext cx="2758331" cy="2758331"/>
          </a:xfrm>
          <a:prstGeom prst="rect">
            <a:avLst/>
          </a:prstGeom>
        </p:spPr>
      </p:pic>
      <p:cxnSp>
        <p:nvCxnSpPr>
          <p:cNvPr id="12" name="Straight Connector 11">
            <a:extLst>
              <a:ext uri="{FF2B5EF4-FFF2-40B4-BE49-F238E27FC236}">
                <a16:creationId xmlns:a16="http://schemas.microsoft.com/office/drawing/2014/main" id="{5A7EFE9C-DAE7-4ECA-BDB2-34E2534B8A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8251" y="4294753"/>
            <a:ext cx="71323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3816D44C-5F7C-41A5-BDC7-B2ADF0414F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38792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32">
            <a:extLst>
              <a:ext uri="{FF2B5EF4-FFF2-40B4-BE49-F238E27FC236}">
                <a16:creationId xmlns:a16="http://schemas.microsoft.com/office/drawing/2014/main" id="{E844E128-FF69-4E9F-8327-6B504B3C5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C6F8D0B-8309-491A-9AD9-13B08BFDEC04}"/>
              </a:ext>
            </a:extLst>
          </p:cNvPr>
          <p:cNvSpPr>
            <a:spLocks noGrp="1"/>
          </p:cNvSpPr>
          <p:nvPr>
            <p:ph type="title"/>
          </p:nvPr>
        </p:nvSpPr>
        <p:spPr>
          <a:xfrm>
            <a:off x="643467" y="516835"/>
            <a:ext cx="3448259" cy="1666501"/>
          </a:xfrm>
        </p:spPr>
        <p:txBody>
          <a:bodyPr>
            <a:normAutofit/>
          </a:bodyPr>
          <a:lstStyle/>
          <a:p>
            <a:r>
              <a:rPr lang="en-US" sz="4000" dirty="0">
                <a:solidFill>
                  <a:srgbClr val="FFFFFF"/>
                </a:solidFill>
              </a:rPr>
              <a:t>1</a:t>
            </a:r>
            <a:r>
              <a:rPr lang="en-US" sz="4000" baseline="30000" dirty="0">
                <a:solidFill>
                  <a:srgbClr val="FFFFFF"/>
                </a:solidFill>
              </a:rPr>
              <a:t>st</a:t>
            </a:r>
            <a:r>
              <a:rPr lang="en-US" sz="4000" dirty="0">
                <a:solidFill>
                  <a:srgbClr val="FFFFFF"/>
                </a:solidFill>
              </a:rPr>
              <a:t> Step</a:t>
            </a:r>
          </a:p>
        </p:txBody>
      </p:sp>
      <p:cxnSp>
        <p:nvCxnSpPr>
          <p:cNvPr id="42" name="Straight Connector 34">
            <a:extLst>
              <a:ext uri="{FF2B5EF4-FFF2-40B4-BE49-F238E27FC236}">
                <a16:creationId xmlns:a16="http://schemas.microsoft.com/office/drawing/2014/main" id="{055CEADF-09EA-423C-8C45-F94AF44D5A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3686" y="2353592"/>
            <a:ext cx="32918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D48768B-1A87-4AD5-88A8-317332F798AA}"/>
              </a:ext>
            </a:extLst>
          </p:cNvPr>
          <p:cNvSpPr>
            <a:spLocks noGrp="1"/>
          </p:cNvSpPr>
          <p:nvPr>
            <p:ph idx="1"/>
          </p:nvPr>
        </p:nvSpPr>
        <p:spPr>
          <a:xfrm>
            <a:off x="643467" y="2546224"/>
            <a:ext cx="3448259" cy="3342747"/>
          </a:xfrm>
        </p:spPr>
        <p:txBody>
          <a:bodyPr>
            <a:normAutofit/>
          </a:bodyPr>
          <a:lstStyle/>
          <a:p>
            <a:pPr>
              <a:lnSpc>
                <a:spcPct val="100000"/>
              </a:lnSpc>
            </a:pPr>
            <a:r>
              <a:rPr lang="en-US" sz="1800" b="1">
                <a:solidFill>
                  <a:srgbClr val="FFFFFF"/>
                </a:solidFill>
              </a:rPr>
              <a:t>Wendy’s promoted their spicy chicken nuggets by to responding to a celebrity on twitter who had a pre-existing following. </a:t>
            </a:r>
          </a:p>
          <a:p>
            <a:pPr>
              <a:lnSpc>
                <a:spcPct val="100000"/>
              </a:lnSpc>
            </a:pPr>
            <a:r>
              <a:rPr lang="en-US" sz="1800" b="1">
                <a:solidFill>
                  <a:srgbClr val="FFFFFF"/>
                </a:solidFill>
              </a:rPr>
              <a:t>By having Chance the Rapper tweet about spicy chicken nuggets.  By tweeting with Chance the Rapper Wendy’s was able to easily gain velocity. </a:t>
            </a:r>
            <a:endParaRPr lang="en-US" sz="1800">
              <a:solidFill>
                <a:srgbClr val="FFFFFF"/>
              </a:solidFill>
            </a:endParaRPr>
          </a:p>
        </p:txBody>
      </p:sp>
      <p:pic>
        <p:nvPicPr>
          <p:cNvPr id="10" name="Picture 2" descr="A screenshot of a cell phone&#10;&#10;Description automatically generated">
            <a:extLst>
              <a:ext uri="{FF2B5EF4-FFF2-40B4-BE49-F238E27FC236}">
                <a16:creationId xmlns:a16="http://schemas.microsoft.com/office/drawing/2014/main" id="{B39C14DC-F068-436C-877E-AD1E86770AB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066" b="-2"/>
          <a:stretch/>
        </p:blipFill>
        <p:spPr bwMode="auto">
          <a:xfrm>
            <a:off x="5147726" y="553686"/>
            <a:ext cx="6320588" cy="5750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5507923"/>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9">
            <a:extLst>
              <a:ext uri="{FF2B5EF4-FFF2-40B4-BE49-F238E27FC236}">
                <a16:creationId xmlns:a16="http://schemas.microsoft.com/office/drawing/2014/main" id="{873ECEC8-0F24-45B8-950F-35FC94BCEA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165CCC-D389-40CD-A55C-FD3AA8927F92}"/>
              </a:ext>
            </a:extLst>
          </p:cNvPr>
          <p:cNvSpPr>
            <a:spLocks noGrp="1"/>
          </p:cNvSpPr>
          <p:nvPr>
            <p:ph type="title"/>
          </p:nvPr>
        </p:nvSpPr>
        <p:spPr>
          <a:xfrm>
            <a:off x="7859485" y="634946"/>
            <a:ext cx="3690257" cy="1450757"/>
          </a:xfrm>
        </p:spPr>
        <p:txBody>
          <a:bodyPr>
            <a:normAutofit/>
          </a:bodyPr>
          <a:lstStyle/>
          <a:p>
            <a:r>
              <a:rPr lang="en-US"/>
              <a:t>2</a:t>
            </a:r>
            <a:r>
              <a:rPr lang="en-US" baseline="30000"/>
              <a:t>nd</a:t>
            </a:r>
            <a:r>
              <a:rPr lang="en-US"/>
              <a:t> Step</a:t>
            </a:r>
            <a:endParaRPr lang="en-US" dirty="0"/>
          </a:p>
        </p:txBody>
      </p:sp>
      <p:pic>
        <p:nvPicPr>
          <p:cNvPr id="5" name="Picture 4" descr="A close up of a map&#10;&#10;Description automatically generated">
            <a:extLst>
              <a:ext uri="{FF2B5EF4-FFF2-40B4-BE49-F238E27FC236}">
                <a16:creationId xmlns:a16="http://schemas.microsoft.com/office/drawing/2014/main" id="{4C175DCF-299D-4282-92CF-65BDAC3B3141}"/>
              </a:ext>
            </a:extLst>
          </p:cNvPr>
          <p:cNvPicPr>
            <a:picLocks noChangeAspect="1"/>
          </p:cNvPicPr>
          <p:nvPr/>
        </p:nvPicPr>
        <p:blipFill rotWithShape="1">
          <a:blip r:embed="rId2">
            <a:extLst>
              <a:ext uri="{28A0092B-C50C-407E-A947-70E740481C1C}">
                <a14:useLocalDpi xmlns:a14="http://schemas.microsoft.com/office/drawing/2010/main" val="0"/>
              </a:ext>
            </a:extLst>
          </a:blip>
          <a:srcRect l="17004" r="8234"/>
          <a:stretch/>
        </p:blipFill>
        <p:spPr>
          <a:xfrm>
            <a:off x="633999" y="640081"/>
            <a:ext cx="6909801" cy="5314406"/>
          </a:xfrm>
          <a:prstGeom prst="rect">
            <a:avLst/>
          </a:prstGeom>
        </p:spPr>
      </p:pic>
      <p:cxnSp>
        <p:nvCxnSpPr>
          <p:cNvPr id="37" name="Straight Connector 11">
            <a:extLst>
              <a:ext uri="{FF2B5EF4-FFF2-40B4-BE49-F238E27FC236}">
                <a16:creationId xmlns:a16="http://schemas.microsoft.com/office/drawing/2014/main" id="{89EB8C68-FF1B-4849-867B-32D29B19F10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42633" y="2250460"/>
            <a:ext cx="34747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F1A8949-00F3-428D-AB8E-24D91B0B8209}"/>
              </a:ext>
            </a:extLst>
          </p:cNvPr>
          <p:cNvSpPr>
            <a:spLocks noGrp="1"/>
          </p:cNvSpPr>
          <p:nvPr>
            <p:ph idx="1"/>
          </p:nvPr>
        </p:nvSpPr>
        <p:spPr>
          <a:xfrm>
            <a:off x="7859485" y="2407436"/>
            <a:ext cx="3690257" cy="3461658"/>
          </a:xfrm>
        </p:spPr>
        <p:txBody>
          <a:bodyPr>
            <a:normAutofit/>
          </a:bodyPr>
          <a:lstStyle/>
          <a:p>
            <a:pPr>
              <a:lnSpc>
                <a:spcPct val="100000"/>
              </a:lnSpc>
            </a:pPr>
            <a:r>
              <a:rPr lang="en-US" sz="1700" b="1"/>
              <a:t>Wendy’s responded by telling the media that the company would bring the spicy nuggets back it they received 2 million likes on the tweet.</a:t>
            </a:r>
          </a:p>
          <a:p>
            <a:pPr>
              <a:lnSpc>
                <a:spcPct val="100000"/>
              </a:lnSpc>
            </a:pPr>
            <a:endParaRPr lang="en-US" sz="1700" b="1"/>
          </a:p>
          <a:p>
            <a:pPr>
              <a:lnSpc>
                <a:spcPct val="100000"/>
              </a:lnSpc>
            </a:pPr>
            <a:r>
              <a:rPr lang="en-US" sz="1700" b="1"/>
              <a:t>By Wendy’s telling twitter users that if the tweet got 2 million like they would bring back spicy chicken nuggets. It immediately gain velocity and free marketing. </a:t>
            </a:r>
          </a:p>
        </p:txBody>
      </p:sp>
      <p:sp>
        <p:nvSpPr>
          <p:cNvPr id="38" name="Rectangle 13">
            <a:extLst>
              <a:ext uri="{FF2B5EF4-FFF2-40B4-BE49-F238E27FC236}">
                <a16:creationId xmlns:a16="http://schemas.microsoft.com/office/drawing/2014/main" id="{8B53612E-ADB2-4457-9688-89506397A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40278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4" name="Rectangle 89">
            <a:extLst>
              <a:ext uri="{FF2B5EF4-FFF2-40B4-BE49-F238E27FC236}">
                <a16:creationId xmlns:a16="http://schemas.microsoft.com/office/drawing/2014/main" id="{E844E128-FF69-4E9F-8327-6B504B3C5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BD8D7C2-8E3A-43EB-A8F3-19B7D8898565}"/>
              </a:ext>
            </a:extLst>
          </p:cNvPr>
          <p:cNvSpPr>
            <a:spLocks noGrp="1"/>
          </p:cNvSpPr>
          <p:nvPr>
            <p:ph type="title"/>
          </p:nvPr>
        </p:nvSpPr>
        <p:spPr>
          <a:xfrm>
            <a:off x="435032" y="574384"/>
            <a:ext cx="5977937" cy="1666501"/>
          </a:xfrm>
        </p:spPr>
        <p:txBody>
          <a:bodyPr>
            <a:normAutofit/>
          </a:bodyPr>
          <a:lstStyle/>
          <a:p>
            <a:r>
              <a:rPr lang="en-US" sz="4000">
                <a:solidFill>
                  <a:srgbClr val="FFFFFF"/>
                </a:solidFill>
              </a:rPr>
              <a:t>3</a:t>
            </a:r>
            <a:r>
              <a:rPr lang="en-US" sz="4000" baseline="30000">
                <a:solidFill>
                  <a:srgbClr val="FFFFFF"/>
                </a:solidFill>
              </a:rPr>
              <a:t>rd</a:t>
            </a:r>
            <a:r>
              <a:rPr lang="en-US" sz="4000">
                <a:solidFill>
                  <a:srgbClr val="FFFFFF"/>
                </a:solidFill>
              </a:rPr>
              <a:t> Step	</a:t>
            </a:r>
          </a:p>
        </p:txBody>
      </p:sp>
      <p:cxnSp>
        <p:nvCxnSpPr>
          <p:cNvPr id="95" name="Straight Connector 91">
            <a:extLst>
              <a:ext uri="{FF2B5EF4-FFF2-40B4-BE49-F238E27FC236}">
                <a16:creationId xmlns:a16="http://schemas.microsoft.com/office/drawing/2014/main" id="{055CEADF-09EA-423C-8C45-F94AF44D5A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5896" y="2353592"/>
            <a:ext cx="53035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116F613-F0D4-4E65-AADE-6B2423A7A4C9}"/>
              </a:ext>
            </a:extLst>
          </p:cNvPr>
          <p:cNvSpPr>
            <a:spLocks noGrp="1"/>
          </p:cNvSpPr>
          <p:nvPr>
            <p:ph idx="1"/>
          </p:nvPr>
        </p:nvSpPr>
        <p:spPr>
          <a:xfrm>
            <a:off x="435032" y="2579006"/>
            <a:ext cx="5977938" cy="3342747"/>
          </a:xfrm>
        </p:spPr>
        <p:txBody>
          <a:bodyPr>
            <a:normAutofit/>
          </a:bodyPr>
          <a:lstStyle/>
          <a:p>
            <a:r>
              <a:rPr lang="en-US" sz="1800" b="1" dirty="0">
                <a:solidFill>
                  <a:srgbClr val="FFFFFF"/>
                </a:solidFill>
                <a:latin typeface="Agency FB" panose="020B0503020202020204" pitchFamily="34" charset="0"/>
              </a:rPr>
              <a:t>During and after Wendy’s made the challenge, the marketing team was 24/7 working to respond to regular twitter users to keep the velocity going up about the nuggets.  </a:t>
            </a:r>
          </a:p>
          <a:p>
            <a:r>
              <a:rPr lang="en-US" sz="1800" b="1" dirty="0">
                <a:solidFill>
                  <a:srgbClr val="FFFFFF"/>
                </a:solidFill>
                <a:latin typeface="Agency FB" panose="020B0503020202020204" pitchFamily="34" charset="0"/>
              </a:rPr>
              <a:t>When marketing a product, as a marketing team, you should be focused on keeping that topic on trend to gain as much velocity as you can. Wendy’s was able to keep replying to user. The marketing team was able to make to replies funny to have fun with the supporters, which made it go more viral. </a:t>
            </a:r>
            <a:endParaRPr lang="en-US" sz="1800" dirty="0">
              <a:solidFill>
                <a:srgbClr val="FFFFFF"/>
              </a:solidFill>
              <a:latin typeface="Agency FB" panose="020B0503020202020204" pitchFamily="34" charset="0"/>
            </a:endParaRPr>
          </a:p>
          <a:p>
            <a:endParaRPr lang="en-US" sz="1800" dirty="0">
              <a:solidFill>
                <a:srgbClr val="FFFFFF"/>
              </a:solidFill>
            </a:endParaRPr>
          </a:p>
        </p:txBody>
      </p:sp>
      <p:pic>
        <p:nvPicPr>
          <p:cNvPr id="11" name="Picture 10" descr="A close up of text on a whiteboard&#10;&#10;Description automatically generated">
            <a:extLst>
              <a:ext uri="{FF2B5EF4-FFF2-40B4-BE49-F238E27FC236}">
                <a16:creationId xmlns:a16="http://schemas.microsoft.com/office/drawing/2014/main" id="{C5D4E1F6-90DC-4CA0-8B39-11AA71C5B9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6862" y="1642335"/>
            <a:ext cx="5571245" cy="3342747"/>
          </a:xfrm>
          <a:prstGeom prst="rect">
            <a:avLst/>
          </a:prstGeom>
        </p:spPr>
      </p:pic>
    </p:spTree>
    <p:extLst>
      <p:ext uri="{BB962C8B-B14F-4D97-AF65-F5344CB8AC3E}">
        <p14:creationId xmlns:p14="http://schemas.microsoft.com/office/powerpoint/2010/main" val="560652919"/>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0E58038-8ACE-4AD9-B404-25C603550D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standing&#10;&#10;Description automatically generated">
            <a:extLst>
              <a:ext uri="{FF2B5EF4-FFF2-40B4-BE49-F238E27FC236}">
                <a16:creationId xmlns:a16="http://schemas.microsoft.com/office/drawing/2014/main" id="{0DC55421-1BC4-442F-92D1-4D0704D7DC12}"/>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l="6667"/>
          <a:stretch/>
        </p:blipFill>
        <p:spPr>
          <a:xfrm>
            <a:off x="20" y="10"/>
            <a:ext cx="12191980" cy="6857990"/>
          </a:xfrm>
          <a:prstGeom prst="rect">
            <a:avLst/>
          </a:prstGeom>
        </p:spPr>
      </p:pic>
      <p:sp>
        <p:nvSpPr>
          <p:cNvPr id="2" name="Title 1">
            <a:extLst>
              <a:ext uri="{FF2B5EF4-FFF2-40B4-BE49-F238E27FC236}">
                <a16:creationId xmlns:a16="http://schemas.microsoft.com/office/drawing/2014/main" id="{B1E580A4-F5D6-485D-A7B7-AC7AFE50420E}"/>
              </a:ext>
            </a:extLst>
          </p:cNvPr>
          <p:cNvSpPr>
            <a:spLocks noGrp="1"/>
          </p:cNvSpPr>
          <p:nvPr>
            <p:ph type="title"/>
          </p:nvPr>
        </p:nvSpPr>
        <p:spPr>
          <a:xfrm>
            <a:off x="1097280" y="286603"/>
            <a:ext cx="10058400" cy="1450757"/>
          </a:xfrm>
        </p:spPr>
        <p:txBody>
          <a:bodyPr>
            <a:normAutofit/>
          </a:bodyPr>
          <a:lstStyle/>
          <a:p>
            <a:r>
              <a:rPr lang="en-US" dirty="0"/>
              <a:t>4</a:t>
            </a:r>
            <a:r>
              <a:rPr lang="en-US" baseline="30000" dirty="0"/>
              <a:t>th</a:t>
            </a:r>
            <a:r>
              <a:rPr lang="en-US" dirty="0"/>
              <a:t> Step</a:t>
            </a:r>
          </a:p>
        </p:txBody>
      </p:sp>
      <p:cxnSp>
        <p:nvCxnSpPr>
          <p:cNvPr id="12" name="Straight Connector 11">
            <a:extLst>
              <a:ext uri="{FF2B5EF4-FFF2-40B4-BE49-F238E27FC236}">
                <a16:creationId xmlns:a16="http://schemas.microsoft.com/office/drawing/2014/main" id="{38A34772-9011-42B5-AA63-FD6DEC92EE7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910746"/>
            <a:ext cx="996696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D9EEBFD-7D5C-4D4D-8E4B-101DF67C5345}"/>
              </a:ext>
            </a:extLst>
          </p:cNvPr>
          <p:cNvSpPr>
            <a:spLocks noGrp="1"/>
          </p:cNvSpPr>
          <p:nvPr>
            <p:ph idx="1"/>
          </p:nvPr>
        </p:nvSpPr>
        <p:spPr>
          <a:xfrm>
            <a:off x="1097280" y="2108201"/>
            <a:ext cx="10058400" cy="3760891"/>
          </a:xfrm>
        </p:spPr>
        <p:txBody>
          <a:bodyPr>
            <a:normAutofit/>
          </a:bodyPr>
          <a:lstStyle/>
          <a:p>
            <a:r>
              <a:rPr lang="en-US" b="1" dirty="0"/>
              <a:t>Announced the release date of the nuggets. While promoting across all social media that they are coming back.</a:t>
            </a:r>
          </a:p>
          <a:p>
            <a:endParaRPr lang="en-US" b="1" dirty="0"/>
          </a:p>
          <a:p>
            <a:r>
              <a:rPr lang="en-US" b="1" dirty="0"/>
              <a:t>When Wendy’s tweet reach 2 million likes the company spread the word across all social media platforms to promote the nuggets coming back. Not only was Twitter involved in bringing back the spicy nuggets, but the different outlets over the internet. Once the internet notice immediately that Chance the Rapper and Wendy’s was tweeting it sparked, news channels and social media feed. </a:t>
            </a:r>
            <a:endParaRPr lang="en-US" dirty="0"/>
          </a:p>
          <a:p>
            <a:endParaRPr lang="en-US" dirty="0"/>
          </a:p>
        </p:txBody>
      </p:sp>
      <p:sp>
        <p:nvSpPr>
          <p:cNvPr id="14" name="Rectangle 13">
            <a:extLst>
              <a:ext uri="{FF2B5EF4-FFF2-40B4-BE49-F238E27FC236}">
                <a16:creationId xmlns:a16="http://schemas.microsoft.com/office/drawing/2014/main" id="{82BCDE19-2810-4337-9C49-8589C42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82563503"/>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F4FAA6B4-BAFB-4474-9B14-DC83A90965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AB04A2-44C8-422A-8D79-B78A30AE0BAD}"/>
              </a:ext>
            </a:extLst>
          </p:cNvPr>
          <p:cNvSpPr>
            <a:spLocks noGrp="1"/>
          </p:cNvSpPr>
          <p:nvPr>
            <p:ph type="title"/>
          </p:nvPr>
        </p:nvSpPr>
        <p:spPr>
          <a:xfrm>
            <a:off x="1097280" y="286603"/>
            <a:ext cx="10058400" cy="1450757"/>
          </a:xfrm>
        </p:spPr>
        <p:txBody>
          <a:bodyPr>
            <a:normAutofit/>
          </a:bodyPr>
          <a:lstStyle/>
          <a:p>
            <a:r>
              <a:rPr lang="en-US"/>
              <a:t>5</a:t>
            </a:r>
            <a:r>
              <a:rPr lang="en-US" baseline="30000"/>
              <a:t>th</a:t>
            </a:r>
            <a:r>
              <a:rPr lang="en-US"/>
              <a:t> Step</a:t>
            </a:r>
            <a:endParaRPr lang="en-US" dirty="0"/>
          </a:p>
        </p:txBody>
      </p:sp>
      <p:cxnSp>
        <p:nvCxnSpPr>
          <p:cNvPr id="17" name="Straight Connector 11">
            <a:extLst>
              <a:ext uri="{FF2B5EF4-FFF2-40B4-BE49-F238E27FC236}">
                <a16:creationId xmlns:a16="http://schemas.microsoft.com/office/drawing/2014/main" id="{4364CDC3-ADB0-4691-9286-5925F160C2D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D1EA21A-6ADA-46A1-A7C2-25C547D63E21}"/>
              </a:ext>
            </a:extLst>
          </p:cNvPr>
          <p:cNvSpPr>
            <a:spLocks noGrp="1"/>
          </p:cNvSpPr>
          <p:nvPr>
            <p:ph idx="1"/>
          </p:nvPr>
        </p:nvSpPr>
        <p:spPr>
          <a:xfrm>
            <a:off x="1097280" y="2108201"/>
            <a:ext cx="5575367" cy="3760891"/>
          </a:xfrm>
        </p:spPr>
        <p:txBody>
          <a:bodyPr>
            <a:normAutofit/>
          </a:bodyPr>
          <a:lstStyle/>
          <a:p>
            <a:r>
              <a:rPr lang="en-US" b="1"/>
              <a:t>Stay connected and up to date on product/services. </a:t>
            </a:r>
            <a:endParaRPr lang="en-US"/>
          </a:p>
          <a:p>
            <a:r>
              <a:rPr lang="en-US"/>
              <a:t>Wendy’s stayed up to date by still replying to users on twitter for multiple months after the tweet went viral.  Wendy’s made sure that supporters new that the product was stil being talked about and made sure the product was being promoted through social media sites. </a:t>
            </a:r>
            <a:endParaRPr lang="en-US" dirty="0"/>
          </a:p>
        </p:txBody>
      </p:sp>
      <p:pic>
        <p:nvPicPr>
          <p:cNvPr id="5" name="Picture 4" descr="A close up of a logo&#10;&#10;Description automatically generated">
            <a:extLst>
              <a:ext uri="{FF2B5EF4-FFF2-40B4-BE49-F238E27FC236}">
                <a16:creationId xmlns:a16="http://schemas.microsoft.com/office/drawing/2014/main" id="{7C827849-BABF-4219-8956-1F37E376154F}"/>
              </a:ext>
            </a:extLst>
          </p:cNvPr>
          <p:cNvPicPr>
            <a:picLocks noChangeAspect="1"/>
          </p:cNvPicPr>
          <p:nvPr/>
        </p:nvPicPr>
        <p:blipFill rotWithShape="1">
          <a:blip r:embed="rId2">
            <a:extLst>
              <a:ext uri="{28A0092B-C50C-407E-A947-70E740481C1C}">
                <a14:useLocalDpi xmlns:a14="http://schemas.microsoft.com/office/drawing/2010/main" val="0"/>
              </a:ext>
            </a:extLst>
          </a:blip>
          <a:srcRect l="4806" r="412" b="3"/>
          <a:stretch/>
        </p:blipFill>
        <p:spPr>
          <a:xfrm>
            <a:off x="7534656" y="2108200"/>
            <a:ext cx="3621024" cy="3600613"/>
          </a:xfrm>
          <a:prstGeom prst="rect">
            <a:avLst/>
          </a:prstGeom>
        </p:spPr>
      </p:pic>
      <p:sp>
        <p:nvSpPr>
          <p:cNvPr id="18" name="Rectangle 13">
            <a:extLst>
              <a:ext uri="{FF2B5EF4-FFF2-40B4-BE49-F238E27FC236}">
                <a16:creationId xmlns:a16="http://schemas.microsoft.com/office/drawing/2014/main" id="{DB148495-5F82-48E2-A76C-C8E1C89499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62896493"/>
      </p:ext>
    </p:extLst>
  </p:cSld>
  <p:clrMapOvr>
    <a:masterClrMapping/>
  </p:clrMapOvr>
</p:sld>
</file>

<file path=ppt/theme/theme1.xml><?xml version="1.0" encoding="utf-8"?>
<a:theme xmlns:a="http://schemas.openxmlformats.org/drawingml/2006/main" name="RetrospectVTI">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Avenir Next LT Pro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venir Next LT Pro"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docProps/app.xml><?xml version="1.0" encoding="utf-8"?>
<Properties xmlns="http://schemas.openxmlformats.org/officeDocument/2006/extended-properties" xmlns:vt="http://schemas.openxmlformats.org/officeDocument/2006/docPropsVTypes">
  <TotalTime>6</TotalTime>
  <Words>515</Words>
  <Application>Microsoft Office PowerPoint</Application>
  <PresentationFormat>Widescreen</PresentationFormat>
  <Paragraphs>29</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Agency FB</vt:lpstr>
      <vt:lpstr>Arial</vt:lpstr>
      <vt:lpstr>Arial Rounded MT Bold</vt:lpstr>
      <vt:lpstr>Avenir Next LT Pro</vt:lpstr>
      <vt:lpstr>Avenir Next LT Pro Light</vt:lpstr>
      <vt:lpstr>Calibri</vt:lpstr>
      <vt:lpstr>RetrospectVTI</vt:lpstr>
      <vt:lpstr>Marketing Team Training Manual</vt:lpstr>
      <vt:lpstr>PowerPoint Presentation</vt:lpstr>
      <vt:lpstr>       Why should you as a marketing teams use social media? </vt:lpstr>
      <vt:lpstr>Steps to gain velocity on social media to promote a product or service.</vt:lpstr>
      <vt:lpstr>1st Step</vt:lpstr>
      <vt:lpstr>2nd Step</vt:lpstr>
      <vt:lpstr>3rd Step </vt:lpstr>
      <vt:lpstr>4th Step</vt:lpstr>
      <vt:lpstr>5th Step</vt:lpstr>
      <vt:lpstr>Will you be able to use Social Media to promote a product/service within your company.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 Team Training Manual</dc:title>
  <dc:creator>jonesma9@yahoo.com</dc:creator>
  <cp:lastModifiedBy>jonesma9@yahoo.com</cp:lastModifiedBy>
  <cp:revision>1</cp:revision>
  <dcterms:created xsi:type="dcterms:W3CDTF">2019-12-06T01:28:11Z</dcterms:created>
  <dcterms:modified xsi:type="dcterms:W3CDTF">2019-12-06T01:34:35Z</dcterms:modified>
</cp:coreProperties>
</file>